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20" r:id="rId2"/>
  </p:sldMasterIdLst>
  <p:notesMasterIdLst>
    <p:notesMasterId r:id="rId12"/>
  </p:notesMasterIdLst>
  <p:sldIdLst>
    <p:sldId id="270" r:id="rId3"/>
    <p:sldId id="257" r:id="rId4"/>
    <p:sldId id="263" r:id="rId5"/>
    <p:sldId id="259" r:id="rId6"/>
    <p:sldId id="262" r:id="rId7"/>
    <p:sldId id="266" r:id="rId8"/>
    <p:sldId id="264" r:id="rId9"/>
    <p:sldId id="269"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969" autoAdjust="0"/>
  </p:normalViewPr>
  <p:slideViewPr>
    <p:cSldViewPr snapToGrid="0">
      <p:cViewPr varScale="1">
        <p:scale>
          <a:sx n="68" d="100"/>
          <a:sy n="68" d="100"/>
        </p:scale>
        <p:origin x="19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D5B7E-DAAB-4ADB-A5F5-F76B053BF9E0}" type="datetimeFigureOut">
              <a:rPr lang="en-US" smtClean="0"/>
              <a:t>03-May-17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6523-3259-4ACC-83C2-8039A4ECC3AD}" type="slidenum">
              <a:rPr lang="en-US" smtClean="0"/>
              <a:t>‹#›</a:t>
            </a:fld>
            <a:endParaRPr lang="en-US"/>
          </a:p>
        </p:txBody>
      </p:sp>
    </p:spTree>
    <p:extLst>
      <p:ext uri="{BB962C8B-B14F-4D97-AF65-F5344CB8AC3E}">
        <p14:creationId xmlns:p14="http://schemas.microsoft.com/office/powerpoint/2010/main" val="210475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t>3</a:t>
            </a:fld>
            <a:endParaRPr lang="en-US"/>
          </a:p>
        </p:txBody>
      </p:sp>
    </p:spTree>
    <p:extLst>
      <p:ext uri="{BB962C8B-B14F-4D97-AF65-F5344CB8AC3E}">
        <p14:creationId xmlns:p14="http://schemas.microsoft.com/office/powerpoint/2010/main" val="371267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4</a:t>
            </a:fld>
            <a:endParaRPr lang="en-US"/>
          </a:p>
        </p:txBody>
      </p:sp>
    </p:spTree>
    <p:extLst>
      <p:ext uri="{BB962C8B-B14F-4D97-AF65-F5344CB8AC3E}">
        <p14:creationId xmlns:p14="http://schemas.microsoft.com/office/powerpoint/2010/main" val="167882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5</a:t>
            </a:fld>
            <a:endParaRPr lang="en-US"/>
          </a:p>
        </p:txBody>
      </p:sp>
    </p:spTree>
    <p:extLst>
      <p:ext uri="{BB962C8B-B14F-4D97-AF65-F5344CB8AC3E}">
        <p14:creationId xmlns:p14="http://schemas.microsoft.com/office/powerpoint/2010/main" val="32681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0354DC-9D0F-784C-9E12-8FED434177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31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6F4022-7AF7-B44C-87BB-B0E6322D823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4823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63" name="Rectangle 62"/>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grpSp>
        <p:nvGrpSpPr>
          <p:cNvPr id="64" name="Group 63"/>
          <p:cNvGrpSpPr>
            <a:grpSpLocks noChangeAspect="1"/>
          </p:cNvGrpSpPr>
          <p:nvPr userDrawn="1"/>
        </p:nvGrpSpPr>
        <p:grpSpPr>
          <a:xfrm>
            <a:off x="448310" y="773748"/>
            <a:ext cx="1303697" cy="182880"/>
            <a:chOff x="0" y="2787650"/>
            <a:chExt cx="9144001" cy="1282700"/>
          </a:xfrm>
          <a:solidFill>
            <a:schemeClr val="tx1"/>
          </a:solidFill>
        </p:grpSpPr>
        <p:sp>
          <p:nvSpPr>
            <p:cNvPr id="65"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77"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p>
        </p:txBody>
      </p:sp>
      <p:sp>
        <p:nvSpPr>
          <p:cNvPr id="78"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9" name="Rectangle 78"/>
          <p:cNvSpPr/>
          <p:nvPr userDrawn="1"/>
        </p:nvSpPr>
        <p:spPr>
          <a:xfrm>
            <a:off x="0" y="6675120"/>
            <a:ext cx="8915400"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80" name="Rectangle 79"/>
          <p:cNvSpPr/>
          <p:nvPr userDrawn="1"/>
        </p:nvSpPr>
        <p:spPr>
          <a:xfrm>
            <a:off x="8915400" y="6675120"/>
            <a:ext cx="228600" cy="182880"/>
          </a:xfrm>
          <a:prstGeom prst="rect">
            <a:avLst/>
          </a:prstGeom>
          <a:solidFill>
            <a:schemeClr val="accent3">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Tree>
    <p:extLst>
      <p:ext uri="{BB962C8B-B14F-4D97-AF65-F5344CB8AC3E}">
        <p14:creationId xmlns:p14="http://schemas.microsoft.com/office/powerpoint/2010/main" val="28352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ext divider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636588"/>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4483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ext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636588"/>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350324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ext divider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636588"/>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6603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ext divider 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636588"/>
            <a:ext cx="8520113"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93912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ext divider 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636588"/>
            <a:ext cx="8520113" cy="18288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36703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ext divider 6">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636588"/>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9956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 content,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04438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gray">
    <p:spTree>
      <p:nvGrpSpPr>
        <p:cNvPr id="1" name=""/>
        <p:cNvGrpSpPr/>
        <p:nvPr/>
      </p:nvGrpSpPr>
      <p:grpSpPr>
        <a:xfrm>
          <a:off x="0" y="0"/>
          <a:ext cx="0" cy="0"/>
          <a:chOff x="0" y="0"/>
          <a:chExt cx="0" cy="0"/>
        </a:xfrm>
      </p:grpSpPr>
      <p:sp>
        <p:nvSpPr>
          <p:cNvPr id="5" name="Rectangle 4"/>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88337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image, gray">
    <p:spTree>
      <p:nvGrpSpPr>
        <p:cNvPr id="1" name=""/>
        <p:cNvGrpSpPr/>
        <p:nvPr/>
      </p:nvGrpSpPr>
      <p:grpSpPr>
        <a:xfrm>
          <a:off x="0" y="0"/>
          <a:ext cx="0" cy="0"/>
          <a:chOff x="0" y="0"/>
          <a:chExt cx="0" cy="0"/>
        </a:xfrm>
      </p:grpSpPr>
      <p:sp>
        <p:nvSpPr>
          <p:cNvPr id="5" name="Rectangle 4"/>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6" name="Picture Placeholder 5"/>
          <p:cNvSpPr>
            <a:spLocks noGrp="1"/>
          </p:cNvSpPr>
          <p:nvPr>
            <p:ph type="pic" sz="quarter" idx="10" hasCustomPrompt="1"/>
          </p:nvPr>
        </p:nvSpPr>
        <p:spPr>
          <a:xfrm>
            <a:off x="22" y="1236358"/>
            <a:ext cx="9143977" cy="5621642"/>
          </a:xfrm>
          <a:noFill/>
        </p:spPr>
        <p:txBody>
          <a:bodyPr anchor="ctr"/>
          <a:lstStyle>
            <a:lvl1pPr marL="0" indent="0" algn="ctr">
              <a:buFontTx/>
              <a:buNone/>
              <a:defRPr/>
            </a:lvl1pPr>
          </a:lstStyle>
          <a:p>
            <a:r>
              <a:rPr lang="en-US"/>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77083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 right image,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8"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2" name="Title 1"/>
          <p:cNvSpPr>
            <a:spLocks noGrp="1"/>
          </p:cNvSpPr>
          <p:nvPr>
            <p:ph type="title"/>
          </p:nvPr>
        </p:nvSpPr>
        <p:spPr/>
        <p:txBody>
          <a:bodyPr tIns="0" bIns="0"/>
          <a:lstStyle>
            <a:lvl1pPr>
              <a:defRPr b="0">
                <a:solidFill>
                  <a:schemeClr val="tx1"/>
                </a:solidFill>
              </a:defRPr>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4696420" y="1236358"/>
            <a:ext cx="4447579" cy="5621642"/>
          </a:xfrm>
          <a:noFill/>
        </p:spPr>
        <p:txBody>
          <a:bodyPr anchor="ctr"/>
          <a:lstStyle>
            <a:lvl1pPr marL="0" indent="0" algn="ctr">
              <a:buFontTx/>
              <a:buNone/>
              <a:defRPr/>
            </a:lvl1pPr>
          </a:lstStyle>
          <a:p>
            <a:r>
              <a:rPr lang="en-US"/>
              <a:t>Image</a:t>
            </a:r>
          </a:p>
        </p:txBody>
      </p:sp>
    </p:spTree>
    <p:extLst>
      <p:ext uri="{BB962C8B-B14F-4D97-AF65-F5344CB8AC3E}">
        <p14:creationId xmlns:p14="http://schemas.microsoft.com/office/powerpoint/2010/main" val="6755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 name="Rectangle 24"/>
          <p:cNvSpPr/>
          <p:nvPr userDrawn="1"/>
        </p:nvSpPr>
        <p:spPr>
          <a:xfrm>
            <a:off x="0" y="6675120"/>
            <a:ext cx="8915400"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6" name="Rectangle 25"/>
          <p:cNvSpPr/>
          <p:nvPr userDrawn="1"/>
        </p:nvSpPr>
        <p:spPr>
          <a:xfrm>
            <a:off x="8915400" y="6675120"/>
            <a:ext cx="228600" cy="182880"/>
          </a:xfrm>
          <a:prstGeom prst="rect">
            <a:avLst/>
          </a:prstGeom>
          <a:solidFill>
            <a:schemeClr val="accent4">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7435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left image,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8"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2" name="Title 1"/>
          <p:cNvSpPr>
            <a:spLocks noGrp="1"/>
          </p:cNvSpPr>
          <p:nvPr>
            <p:ph type="title"/>
          </p:nvPr>
        </p:nvSpPr>
        <p:spPr>
          <a:xfrm>
            <a:off x="312615" y="284407"/>
            <a:ext cx="8518770" cy="770670"/>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23" y="1236358"/>
            <a:ext cx="4447434" cy="5621642"/>
          </a:xfrm>
          <a:noFill/>
        </p:spPr>
        <p:txBody>
          <a:bodyPr anchor="ctr"/>
          <a:lstStyle>
            <a:lvl1pPr marL="0" indent="0" algn="ctr">
              <a:buFontTx/>
              <a:buNone/>
              <a:defRPr/>
            </a:lvl1pPr>
          </a:lstStyle>
          <a:p>
            <a:r>
              <a:rPr lang="en-US"/>
              <a:t>Image</a:t>
            </a:r>
          </a:p>
        </p:txBody>
      </p:sp>
    </p:spTree>
    <p:extLst>
      <p:ext uri="{BB962C8B-B14F-4D97-AF65-F5344CB8AC3E}">
        <p14:creationId xmlns:p14="http://schemas.microsoft.com/office/powerpoint/2010/main" val="404748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title + content, gray">
    <p:spTree>
      <p:nvGrpSpPr>
        <p:cNvPr id="1" name=""/>
        <p:cNvGrpSpPr/>
        <p:nvPr/>
      </p:nvGrpSpPr>
      <p:grpSpPr>
        <a:xfrm>
          <a:off x="0" y="0"/>
          <a:ext cx="0" cy="0"/>
          <a:chOff x="0" y="0"/>
          <a:chExt cx="0" cy="0"/>
        </a:xfrm>
      </p:grpSpPr>
      <p:sp>
        <p:nvSpPr>
          <p:cNvPr id="5" name="Rectangle 4"/>
          <p:cNvSpPr/>
          <p:nvPr userDrawn="1"/>
        </p:nvSpPr>
        <p:spPr>
          <a:xfrm>
            <a:off x="3187701" y="0"/>
            <a:ext cx="5956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2" name="Title 1"/>
          <p:cNvSpPr>
            <a:spLocks noGrp="1"/>
          </p:cNvSpPr>
          <p:nvPr>
            <p:ph type="title"/>
          </p:nvPr>
        </p:nvSpPr>
        <p:spPr>
          <a:xfrm>
            <a:off x="312493" y="671894"/>
            <a:ext cx="2561516" cy="2560320"/>
          </a:xfrm>
        </p:spPr>
        <p:txBody>
          <a:bodyPr tIns="0" bIns="0" anchor="t"/>
          <a:lstStyle>
            <a:lvl1pPr>
              <a:defRPr>
                <a:solidFill>
                  <a:schemeClr val="tx1"/>
                </a:solidFill>
              </a:defRPr>
            </a:lvl1pPr>
          </a:lstStyle>
          <a:p>
            <a:r>
              <a:rPr lang="en-US"/>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43182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title only, gray">
    <p:spTree>
      <p:nvGrpSpPr>
        <p:cNvPr id="1" name=""/>
        <p:cNvGrpSpPr/>
        <p:nvPr/>
      </p:nvGrpSpPr>
      <p:grpSpPr>
        <a:xfrm>
          <a:off x="0" y="0"/>
          <a:ext cx="0" cy="0"/>
          <a:chOff x="0" y="0"/>
          <a:chExt cx="0" cy="0"/>
        </a:xfrm>
      </p:grpSpPr>
      <p:sp>
        <p:nvSpPr>
          <p:cNvPr id="5" name="Rectangle 4"/>
          <p:cNvSpPr/>
          <p:nvPr userDrawn="1"/>
        </p:nvSpPr>
        <p:spPr>
          <a:xfrm>
            <a:off x="3187701" y="0"/>
            <a:ext cx="5956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2" name="Title 1"/>
          <p:cNvSpPr>
            <a:spLocks noGrp="1"/>
          </p:cNvSpPr>
          <p:nvPr>
            <p:ph type="title"/>
          </p:nvPr>
        </p:nvSpPr>
        <p:spPr>
          <a:xfrm>
            <a:off x="312493" y="671894"/>
            <a:ext cx="2561516" cy="2560320"/>
          </a:xfrm>
        </p:spPr>
        <p:txBody>
          <a:bodyPr tIns="0" bIns="0" anchor="t"/>
          <a:lstStyle>
            <a:lvl1pP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65288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gray">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a:solidFill>
                <a:prstClr val="black"/>
              </a:solidFill>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330934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49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gray">
    <p:spTree>
      <p:nvGrpSpPr>
        <p:cNvPr id="1" name=""/>
        <p:cNvGrpSpPr/>
        <p:nvPr/>
      </p:nvGrpSpPr>
      <p:grpSpPr>
        <a:xfrm>
          <a:off x="0" y="0"/>
          <a:ext cx="0" cy="0"/>
          <a:chOff x="0" y="0"/>
          <a:chExt cx="0" cy="0"/>
        </a:xfrm>
      </p:grpSpPr>
      <p:sp>
        <p:nvSpPr>
          <p:cNvPr id="39" name="Rectangle 38"/>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p:txBody>
          <a:bodyPr tIns="0" bIns="0"/>
          <a:lstStyle/>
          <a:p>
            <a:r>
              <a:rPr lang="en-US"/>
              <a:t>Click to edit Master title style</a:t>
            </a:r>
          </a:p>
        </p:txBody>
      </p:sp>
      <p:grpSp>
        <p:nvGrpSpPr>
          <p:cNvPr id="40" name="Group 39"/>
          <p:cNvGrpSpPr>
            <a:grpSpLocks noChangeAspect="1"/>
          </p:cNvGrpSpPr>
          <p:nvPr userDrawn="1"/>
        </p:nvGrpSpPr>
        <p:grpSpPr bwMode="auto">
          <a:xfrm>
            <a:off x="7751602" y="6458204"/>
            <a:ext cx="1079783" cy="164592"/>
            <a:chOff x="0" y="1721"/>
            <a:chExt cx="5760" cy="878"/>
          </a:xfrm>
          <a:solidFill>
            <a:schemeClr val="bg2">
              <a:lumMod val="50000"/>
            </a:schemeClr>
          </a:solidFill>
        </p:grpSpPr>
        <p:sp>
          <p:nvSpPr>
            <p:cNvPr id="41" name="Freeform 40"/>
            <p:cNvSpPr>
              <a:spLocks noEditPoints="1"/>
            </p:cNvSpPr>
            <p:nvPr userDrawn="1"/>
          </p:nvSpPr>
          <p:spPr bwMode="auto">
            <a:xfrm>
              <a:off x="0" y="1797"/>
              <a:ext cx="524" cy="788"/>
            </a:xfrm>
            <a:custGeom>
              <a:avLst/>
              <a:gdLst>
                <a:gd name="T0" fmla="*/ 97 w 524"/>
                <a:gd name="T1" fmla="*/ 540 h 788"/>
                <a:gd name="T2" fmla="*/ 0 w 524"/>
                <a:gd name="T3" fmla="*/ 540 h 788"/>
                <a:gd name="T4" fmla="*/ 0 w 524"/>
                <a:gd name="T5" fmla="*/ 471 h 788"/>
                <a:gd name="T6" fmla="*/ 105 w 524"/>
                <a:gd name="T7" fmla="*/ 471 h 788"/>
                <a:gd name="T8" fmla="*/ 127 w 524"/>
                <a:gd name="T9" fmla="*/ 292 h 788"/>
                <a:gd name="T10" fmla="*/ 24 w 524"/>
                <a:gd name="T11" fmla="*/ 292 h 788"/>
                <a:gd name="T12" fmla="*/ 24 w 524"/>
                <a:gd name="T13" fmla="*/ 221 h 788"/>
                <a:gd name="T14" fmla="*/ 135 w 524"/>
                <a:gd name="T15" fmla="*/ 221 h 788"/>
                <a:gd name="T16" fmla="*/ 164 w 524"/>
                <a:gd name="T17" fmla="*/ 0 h 788"/>
                <a:gd name="T18" fmla="*/ 228 w 524"/>
                <a:gd name="T19" fmla="*/ 0 h 788"/>
                <a:gd name="T20" fmla="*/ 200 w 524"/>
                <a:gd name="T21" fmla="*/ 221 h 788"/>
                <a:gd name="T22" fmla="*/ 362 w 524"/>
                <a:gd name="T23" fmla="*/ 221 h 788"/>
                <a:gd name="T24" fmla="*/ 390 w 524"/>
                <a:gd name="T25" fmla="*/ 0 h 788"/>
                <a:gd name="T26" fmla="*/ 455 w 524"/>
                <a:gd name="T27" fmla="*/ 0 h 788"/>
                <a:gd name="T28" fmla="*/ 426 w 524"/>
                <a:gd name="T29" fmla="*/ 221 h 788"/>
                <a:gd name="T30" fmla="*/ 524 w 524"/>
                <a:gd name="T31" fmla="*/ 221 h 788"/>
                <a:gd name="T32" fmla="*/ 524 w 524"/>
                <a:gd name="T33" fmla="*/ 292 h 788"/>
                <a:gd name="T34" fmla="*/ 419 w 524"/>
                <a:gd name="T35" fmla="*/ 292 h 788"/>
                <a:gd name="T36" fmla="*/ 396 w 524"/>
                <a:gd name="T37" fmla="*/ 471 h 788"/>
                <a:gd name="T38" fmla="*/ 499 w 524"/>
                <a:gd name="T39" fmla="*/ 471 h 788"/>
                <a:gd name="T40" fmla="*/ 499 w 524"/>
                <a:gd name="T41" fmla="*/ 540 h 788"/>
                <a:gd name="T42" fmla="*/ 388 w 524"/>
                <a:gd name="T43" fmla="*/ 540 h 788"/>
                <a:gd name="T44" fmla="*/ 358 w 524"/>
                <a:gd name="T45" fmla="*/ 788 h 788"/>
                <a:gd name="T46" fmla="*/ 293 w 524"/>
                <a:gd name="T47" fmla="*/ 788 h 788"/>
                <a:gd name="T48" fmla="*/ 322 w 524"/>
                <a:gd name="T49" fmla="*/ 540 h 788"/>
                <a:gd name="T50" fmla="*/ 163 w 524"/>
                <a:gd name="T51" fmla="*/ 540 h 788"/>
                <a:gd name="T52" fmla="*/ 132 w 524"/>
                <a:gd name="T53" fmla="*/ 788 h 788"/>
                <a:gd name="T54" fmla="*/ 67 w 524"/>
                <a:gd name="T55" fmla="*/ 788 h 788"/>
                <a:gd name="T56" fmla="*/ 97 w 524"/>
                <a:gd name="T57" fmla="*/ 540 h 788"/>
                <a:gd name="T58" fmla="*/ 332 w 524"/>
                <a:gd name="T59" fmla="*/ 471 h 788"/>
                <a:gd name="T60" fmla="*/ 353 w 524"/>
                <a:gd name="T61" fmla="*/ 292 h 788"/>
                <a:gd name="T62" fmla="*/ 193 w 524"/>
                <a:gd name="T63" fmla="*/ 292 h 788"/>
                <a:gd name="T64" fmla="*/ 171 w 524"/>
                <a:gd name="T65" fmla="*/ 471 h 788"/>
                <a:gd name="T66" fmla="*/ 332 w 524"/>
                <a:gd name="T67" fmla="*/ 47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788">
                  <a:moveTo>
                    <a:pt x="97" y="540"/>
                  </a:moveTo>
                  <a:lnTo>
                    <a:pt x="0" y="540"/>
                  </a:lnTo>
                  <a:lnTo>
                    <a:pt x="0" y="471"/>
                  </a:lnTo>
                  <a:lnTo>
                    <a:pt x="105" y="471"/>
                  </a:lnTo>
                  <a:lnTo>
                    <a:pt x="127" y="292"/>
                  </a:lnTo>
                  <a:lnTo>
                    <a:pt x="24" y="292"/>
                  </a:lnTo>
                  <a:lnTo>
                    <a:pt x="24" y="221"/>
                  </a:lnTo>
                  <a:lnTo>
                    <a:pt x="135" y="221"/>
                  </a:lnTo>
                  <a:lnTo>
                    <a:pt x="164" y="0"/>
                  </a:lnTo>
                  <a:lnTo>
                    <a:pt x="228" y="0"/>
                  </a:lnTo>
                  <a:lnTo>
                    <a:pt x="200" y="221"/>
                  </a:lnTo>
                  <a:lnTo>
                    <a:pt x="362" y="221"/>
                  </a:lnTo>
                  <a:lnTo>
                    <a:pt x="390" y="0"/>
                  </a:lnTo>
                  <a:lnTo>
                    <a:pt x="455" y="0"/>
                  </a:lnTo>
                  <a:lnTo>
                    <a:pt x="426" y="221"/>
                  </a:lnTo>
                  <a:lnTo>
                    <a:pt x="524" y="221"/>
                  </a:lnTo>
                  <a:lnTo>
                    <a:pt x="524" y="292"/>
                  </a:lnTo>
                  <a:lnTo>
                    <a:pt x="419" y="292"/>
                  </a:lnTo>
                  <a:lnTo>
                    <a:pt x="396" y="471"/>
                  </a:lnTo>
                  <a:lnTo>
                    <a:pt x="499" y="471"/>
                  </a:lnTo>
                  <a:lnTo>
                    <a:pt x="499" y="540"/>
                  </a:lnTo>
                  <a:lnTo>
                    <a:pt x="388" y="540"/>
                  </a:lnTo>
                  <a:lnTo>
                    <a:pt x="358" y="788"/>
                  </a:lnTo>
                  <a:lnTo>
                    <a:pt x="293" y="788"/>
                  </a:lnTo>
                  <a:lnTo>
                    <a:pt x="322" y="540"/>
                  </a:lnTo>
                  <a:lnTo>
                    <a:pt x="163" y="540"/>
                  </a:lnTo>
                  <a:lnTo>
                    <a:pt x="132" y="788"/>
                  </a:lnTo>
                  <a:lnTo>
                    <a:pt x="67" y="788"/>
                  </a:lnTo>
                  <a:lnTo>
                    <a:pt x="97" y="540"/>
                  </a:lnTo>
                  <a:close/>
                  <a:moveTo>
                    <a:pt x="332" y="471"/>
                  </a:moveTo>
                  <a:lnTo>
                    <a:pt x="353" y="292"/>
                  </a:lnTo>
                  <a:lnTo>
                    <a:pt x="193" y="292"/>
                  </a:lnTo>
                  <a:lnTo>
                    <a:pt x="171" y="471"/>
                  </a:lnTo>
                  <a:lnTo>
                    <a:pt x="332" y="4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41"/>
            <p:cNvSpPr>
              <a:spLocks noEditPoints="1"/>
            </p:cNvSpPr>
            <p:nvPr userDrawn="1"/>
          </p:nvSpPr>
          <p:spPr bwMode="auto">
            <a:xfrm>
              <a:off x="639" y="1789"/>
              <a:ext cx="556" cy="796"/>
            </a:xfrm>
            <a:custGeom>
              <a:avLst/>
              <a:gdLst>
                <a:gd name="T0" fmla="*/ 236 w 556"/>
                <a:gd name="T1" fmla="*/ 0 h 796"/>
                <a:gd name="T2" fmla="*/ 321 w 556"/>
                <a:gd name="T3" fmla="*/ 6 h 796"/>
                <a:gd name="T4" fmla="*/ 394 w 556"/>
                <a:gd name="T5" fmla="*/ 25 h 796"/>
                <a:gd name="T6" fmla="*/ 443 w 556"/>
                <a:gd name="T7" fmla="*/ 51 h 796"/>
                <a:gd name="T8" fmla="*/ 466 w 556"/>
                <a:gd name="T9" fmla="*/ 71 h 796"/>
                <a:gd name="T10" fmla="*/ 485 w 556"/>
                <a:gd name="T11" fmla="*/ 96 h 796"/>
                <a:gd name="T12" fmla="*/ 499 w 556"/>
                <a:gd name="T13" fmla="*/ 124 h 796"/>
                <a:gd name="T14" fmla="*/ 507 w 556"/>
                <a:gd name="T15" fmla="*/ 157 h 796"/>
                <a:gd name="T16" fmla="*/ 510 w 556"/>
                <a:gd name="T17" fmla="*/ 194 h 796"/>
                <a:gd name="T18" fmla="*/ 508 w 556"/>
                <a:gd name="T19" fmla="*/ 223 h 796"/>
                <a:gd name="T20" fmla="*/ 497 w 556"/>
                <a:gd name="T21" fmla="*/ 264 h 796"/>
                <a:gd name="T22" fmla="*/ 476 w 556"/>
                <a:gd name="T23" fmla="*/ 301 h 796"/>
                <a:gd name="T24" fmla="*/ 446 w 556"/>
                <a:gd name="T25" fmla="*/ 332 h 796"/>
                <a:gd name="T26" fmla="*/ 404 w 556"/>
                <a:gd name="T27" fmla="*/ 356 h 796"/>
                <a:gd name="T28" fmla="*/ 371 w 556"/>
                <a:gd name="T29" fmla="*/ 373 h 796"/>
                <a:gd name="T30" fmla="*/ 412 w 556"/>
                <a:gd name="T31" fmla="*/ 382 h 796"/>
                <a:gd name="T32" fmla="*/ 465 w 556"/>
                <a:gd name="T33" fmla="*/ 403 h 796"/>
                <a:gd name="T34" fmla="*/ 507 w 556"/>
                <a:gd name="T35" fmla="*/ 433 h 796"/>
                <a:gd name="T36" fmla="*/ 536 w 556"/>
                <a:gd name="T37" fmla="*/ 474 h 796"/>
                <a:gd name="T38" fmla="*/ 552 w 556"/>
                <a:gd name="T39" fmla="*/ 524 h 796"/>
                <a:gd name="T40" fmla="*/ 556 w 556"/>
                <a:gd name="T41" fmla="*/ 562 h 796"/>
                <a:gd name="T42" fmla="*/ 552 w 556"/>
                <a:gd name="T43" fmla="*/ 605 h 796"/>
                <a:gd name="T44" fmla="*/ 543 w 556"/>
                <a:gd name="T45" fmla="*/ 642 h 796"/>
                <a:gd name="T46" fmla="*/ 528 w 556"/>
                <a:gd name="T47" fmla="*/ 676 h 796"/>
                <a:gd name="T48" fmla="*/ 507 w 556"/>
                <a:gd name="T49" fmla="*/ 705 h 796"/>
                <a:gd name="T50" fmla="*/ 481 w 556"/>
                <a:gd name="T51" fmla="*/ 730 h 796"/>
                <a:gd name="T52" fmla="*/ 451 w 556"/>
                <a:gd name="T53" fmla="*/ 751 h 796"/>
                <a:gd name="T54" fmla="*/ 403 w 556"/>
                <a:gd name="T55" fmla="*/ 773 h 796"/>
                <a:gd name="T56" fmla="*/ 318 w 556"/>
                <a:gd name="T57" fmla="*/ 792 h 796"/>
                <a:gd name="T58" fmla="*/ 0 w 556"/>
                <a:gd name="T59" fmla="*/ 796 h 796"/>
                <a:gd name="T60" fmla="*/ 219 w 556"/>
                <a:gd name="T61" fmla="*/ 339 h 796"/>
                <a:gd name="T62" fmla="*/ 287 w 556"/>
                <a:gd name="T63" fmla="*/ 334 h 796"/>
                <a:gd name="T64" fmla="*/ 340 w 556"/>
                <a:gd name="T65" fmla="*/ 320 h 796"/>
                <a:gd name="T66" fmla="*/ 377 w 556"/>
                <a:gd name="T67" fmla="*/ 295 h 796"/>
                <a:gd name="T68" fmla="*/ 400 w 556"/>
                <a:gd name="T69" fmla="*/ 261 h 796"/>
                <a:gd name="T70" fmla="*/ 410 w 556"/>
                <a:gd name="T71" fmla="*/ 219 h 796"/>
                <a:gd name="T72" fmla="*/ 410 w 556"/>
                <a:gd name="T73" fmla="*/ 187 h 796"/>
                <a:gd name="T74" fmla="*/ 399 w 556"/>
                <a:gd name="T75" fmla="*/ 147 h 796"/>
                <a:gd name="T76" fmla="*/ 375 w 556"/>
                <a:gd name="T77" fmla="*/ 117 h 796"/>
                <a:gd name="T78" fmla="*/ 338 w 556"/>
                <a:gd name="T79" fmla="*/ 97 h 796"/>
                <a:gd name="T80" fmla="*/ 287 w 556"/>
                <a:gd name="T81" fmla="*/ 85 h 796"/>
                <a:gd name="T82" fmla="*/ 224 w 556"/>
                <a:gd name="T83" fmla="*/ 81 h 796"/>
                <a:gd name="T84" fmla="*/ 219 w 556"/>
                <a:gd name="T85" fmla="*/ 339 h 796"/>
                <a:gd name="T86" fmla="*/ 265 w 556"/>
                <a:gd name="T87" fmla="*/ 715 h 796"/>
                <a:gd name="T88" fmla="*/ 331 w 556"/>
                <a:gd name="T89" fmla="*/ 706 h 796"/>
                <a:gd name="T90" fmla="*/ 384 w 556"/>
                <a:gd name="T91" fmla="*/ 686 h 796"/>
                <a:gd name="T92" fmla="*/ 423 w 556"/>
                <a:gd name="T93" fmla="*/ 655 h 796"/>
                <a:gd name="T94" fmla="*/ 448 w 556"/>
                <a:gd name="T95" fmla="*/ 612 h 796"/>
                <a:gd name="T96" fmla="*/ 456 w 556"/>
                <a:gd name="T97" fmla="*/ 557 h 796"/>
                <a:gd name="T98" fmla="*/ 453 w 556"/>
                <a:gd name="T99" fmla="*/ 523 h 796"/>
                <a:gd name="T100" fmla="*/ 434 w 556"/>
                <a:gd name="T101" fmla="*/ 482 h 796"/>
                <a:gd name="T102" fmla="*/ 400 w 556"/>
                <a:gd name="T103" fmla="*/ 449 h 796"/>
                <a:gd name="T104" fmla="*/ 352 w 556"/>
                <a:gd name="T105" fmla="*/ 428 h 796"/>
                <a:gd name="T106" fmla="*/ 289 w 556"/>
                <a:gd name="T107" fmla="*/ 417 h 796"/>
                <a:gd name="T108" fmla="*/ 102 w 556"/>
                <a:gd name="T109" fmla="*/ 415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6" h="796">
                  <a:moveTo>
                    <a:pt x="0" y="0"/>
                  </a:moveTo>
                  <a:lnTo>
                    <a:pt x="236" y="0"/>
                  </a:lnTo>
                  <a:lnTo>
                    <a:pt x="236" y="0"/>
                  </a:lnTo>
                  <a:lnTo>
                    <a:pt x="266" y="1"/>
                  </a:lnTo>
                  <a:lnTo>
                    <a:pt x="294" y="3"/>
                  </a:lnTo>
                  <a:lnTo>
                    <a:pt x="321" y="6"/>
                  </a:lnTo>
                  <a:lnTo>
                    <a:pt x="348" y="11"/>
                  </a:lnTo>
                  <a:lnTo>
                    <a:pt x="372" y="17"/>
                  </a:lnTo>
                  <a:lnTo>
                    <a:pt x="394" y="25"/>
                  </a:lnTo>
                  <a:lnTo>
                    <a:pt x="415" y="34"/>
                  </a:lnTo>
                  <a:lnTo>
                    <a:pt x="434" y="45"/>
                  </a:lnTo>
                  <a:lnTo>
                    <a:pt x="443" y="51"/>
                  </a:lnTo>
                  <a:lnTo>
                    <a:pt x="451" y="57"/>
                  </a:lnTo>
                  <a:lnTo>
                    <a:pt x="459" y="64"/>
                  </a:lnTo>
                  <a:lnTo>
                    <a:pt x="466" y="71"/>
                  </a:lnTo>
                  <a:lnTo>
                    <a:pt x="473" y="80"/>
                  </a:lnTo>
                  <a:lnTo>
                    <a:pt x="479" y="88"/>
                  </a:lnTo>
                  <a:lnTo>
                    <a:pt x="485" y="96"/>
                  </a:lnTo>
                  <a:lnTo>
                    <a:pt x="490" y="105"/>
                  </a:lnTo>
                  <a:lnTo>
                    <a:pt x="495" y="115"/>
                  </a:lnTo>
                  <a:lnTo>
                    <a:pt x="499" y="124"/>
                  </a:lnTo>
                  <a:lnTo>
                    <a:pt x="502" y="135"/>
                  </a:lnTo>
                  <a:lnTo>
                    <a:pt x="505" y="146"/>
                  </a:lnTo>
                  <a:lnTo>
                    <a:pt x="507" y="157"/>
                  </a:lnTo>
                  <a:lnTo>
                    <a:pt x="509" y="169"/>
                  </a:lnTo>
                  <a:lnTo>
                    <a:pt x="510" y="182"/>
                  </a:lnTo>
                  <a:lnTo>
                    <a:pt x="510" y="194"/>
                  </a:lnTo>
                  <a:lnTo>
                    <a:pt x="510" y="194"/>
                  </a:lnTo>
                  <a:lnTo>
                    <a:pt x="510" y="209"/>
                  </a:lnTo>
                  <a:lnTo>
                    <a:pt x="508" y="223"/>
                  </a:lnTo>
                  <a:lnTo>
                    <a:pt x="505" y="237"/>
                  </a:lnTo>
                  <a:lnTo>
                    <a:pt x="502" y="251"/>
                  </a:lnTo>
                  <a:lnTo>
                    <a:pt x="497" y="264"/>
                  </a:lnTo>
                  <a:lnTo>
                    <a:pt x="491" y="278"/>
                  </a:lnTo>
                  <a:lnTo>
                    <a:pt x="484" y="290"/>
                  </a:lnTo>
                  <a:lnTo>
                    <a:pt x="476" y="301"/>
                  </a:lnTo>
                  <a:lnTo>
                    <a:pt x="467" y="312"/>
                  </a:lnTo>
                  <a:lnTo>
                    <a:pt x="457" y="323"/>
                  </a:lnTo>
                  <a:lnTo>
                    <a:pt x="446" y="332"/>
                  </a:lnTo>
                  <a:lnTo>
                    <a:pt x="433" y="341"/>
                  </a:lnTo>
                  <a:lnTo>
                    <a:pt x="419" y="349"/>
                  </a:lnTo>
                  <a:lnTo>
                    <a:pt x="404" y="356"/>
                  </a:lnTo>
                  <a:lnTo>
                    <a:pt x="388" y="362"/>
                  </a:lnTo>
                  <a:lnTo>
                    <a:pt x="371" y="367"/>
                  </a:lnTo>
                  <a:lnTo>
                    <a:pt x="371" y="373"/>
                  </a:lnTo>
                  <a:lnTo>
                    <a:pt x="371" y="373"/>
                  </a:lnTo>
                  <a:lnTo>
                    <a:pt x="392" y="377"/>
                  </a:lnTo>
                  <a:lnTo>
                    <a:pt x="412" y="382"/>
                  </a:lnTo>
                  <a:lnTo>
                    <a:pt x="432" y="388"/>
                  </a:lnTo>
                  <a:lnTo>
                    <a:pt x="449" y="395"/>
                  </a:lnTo>
                  <a:lnTo>
                    <a:pt x="465" y="403"/>
                  </a:lnTo>
                  <a:lnTo>
                    <a:pt x="480" y="412"/>
                  </a:lnTo>
                  <a:lnTo>
                    <a:pt x="494" y="422"/>
                  </a:lnTo>
                  <a:lnTo>
                    <a:pt x="507" y="433"/>
                  </a:lnTo>
                  <a:lnTo>
                    <a:pt x="518" y="446"/>
                  </a:lnTo>
                  <a:lnTo>
                    <a:pt x="528" y="459"/>
                  </a:lnTo>
                  <a:lnTo>
                    <a:pt x="536" y="474"/>
                  </a:lnTo>
                  <a:lnTo>
                    <a:pt x="543" y="490"/>
                  </a:lnTo>
                  <a:lnTo>
                    <a:pt x="549" y="506"/>
                  </a:lnTo>
                  <a:lnTo>
                    <a:pt x="552" y="524"/>
                  </a:lnTo>
                  <a:lnTo>
                    <a:pt x="555" y="543"/>
                  </a:lnTo>
                  <a:lnTo>
                    <a:pt x="556" y="562"/>
                  </a:lnTo>
                  <a:lnTo>
                    <a:pt x="556" y="562"/>
                  </a:lnTo>
                  <a:lnTo>
                    <a:pt x="555" y="578"/>
                  </a:lnTo>
                  <a:lnTo>
                    <a:pt x="554" y="591"/>
                  </a:lnTo>
                  <a:lnTo>
                    <a:pt x="552" y="605"/>
                  </a:lnTo>
                  <a:lnTo>
                    <a:pt x="550" y="618"/>
                  </a:lnTo>
                  <a:lnTo>
                    <a:pt x="547" y="630"/>
                  </a:lnTo>
                  <a:lnTo>
                    <a:pt x="543" y="642"/>
                  </a:lnTo>
                  <a:lnTo>
                    <a:pt x="539" y="653"/>
                  </a:lnTo>
                  <a:lnTo>
                    <a:pt x="534" y="666"/>
                  </a:lnTo>
                  <a:lnTo>
                    <a:pt x="528" y="676"/>
                  </a:lnTo>
                  <a:lnTo>
                    <a:pt x="521" y="686"/>
                  </a:lnTo>
                  <a:lnTo>
                    <a:pt x="514" y="696"/>
                  </a:lnTo>
                  <a:lnTo>
                    <a:pt x="507" y="705"/>
                  </a:lnTo>
                  <a:lnTo>
                    <a:pt x="499" y="714"/>
                  </a:lnTo>
                  <a:lnTo>
                    <a:pt x="490" y="722"/>
                  </a:lnTo>
                  <a:lnTo>
                    <a:pt x="481" y="730"/>
                  </a:lnTo>
                  <a:lnTo>
                    <a:pt x="471" y="737"/>
                  </a:lnTo>
                  <a:lnTo>
                    <a:pt x="461" y="744"/>
                  </a:lnTo>
                  <a:lnTo>
                    <a:pt x="451" y="751"/>
                  </a:lnTo>
                  <a:lnTo>
                    <a:pt x="440" y="757"/>
                  </a:lnTo>
                  <a:lnTo>
                    <a:pt x="427" y="764"/>
                  </a:lnTo>
                  <a:lnTo>
                    <a:pt x="403" y="773"/>
                  </a:lnTo>
                  <a:lnTo>
                    <a:pt x="376" y="781"/>
                  </a:lnTo>
                  <a:lnTo>
                    <a:pt x="348" y="788"/>
                  </a:lnTo>
                  <a:lnTo>
                    <a:pt x="318" y="792"/>
                  </a:lnTo>
                  <a:lnTo>
                    <a:pt x="287" y="795"/>
                  </a:lnTo>
                  <a:lnTo>
                    <a:pt x="255" y="796"/>
                  </a:lnTo>
                  <a:lnTo>
                    <a:pt x="0" y="796"/>
                  </a:lnTo>
                  <a:lnTo>
                    <a:pt x="0" y="0"/>
                  </a:lnTo>
                  <a:close/>
                  <a:moveTo>
                    <a:pt x="219" y="339"/>
                  </a:moveTo>
                  <a:lnTo>
                    <a:pt x="219" y="339"/>
                  </a:lnTo>
                  <a:lnTo>
                    <a:pt x="243" y="339"/>
                  </a:lnTo>
                  <a:lnTo>
                    <a:pt x="267" y="337"/>
                  </a:lnTo>
                  <a:lnTo>
                    <a:pt x="287" y="334"/>
                  </a:lnTo>
                  <a:lnTo>
                    <a:pt x="306" y="331"/>
                  </a:lnTo>
                  <a:lnTo>
                    <a:pt x="323" y="326"/>
                  </a:lnTo>
                  <a:lnTo>
                    <a:pt x="340" y="320"/>
                  </a:lnTo>
                  <a:lnTo>
                    <a:pt x="354" y="313"/>
                  </a:lnTo>
                  <a:lnTo>
                    <a:pt x="366" y="304"/>
                  </a:lnTo>
                  <a:lnTo>
                    <a:pt x="377" y="295"/>
                  </a:lnTo>
                  <a:lnTo>
                    <a:pt x="386" y="285"/>
                  </a:lnTo>
                  <a:lnTo>
                    <a:pt x="394" y="274"/>
                  </a:lnTo>
                  <a:lnTo>
                    <a:pt x="400" y="261"/>
                  </a:lnTo>
                  <a:lnTo>
                    <a:pt x="405" y="248"/>
                  </a:lnTo>
                  <a:lnTo>
                    <a:pt x="408" y="234"/>
                  </a:lnTo>
                  <a:lnTo>
                    <a:pt x="410" y="219"/>
                  </a:lnTo>
                  <a:lnTo>
                    <a:pt x="411" y="203"/>
                  </a:lnTo>
                  <a:lnTo>
                    <a:pt x="411" y="203"/>
                  </a:lnTo>
                  <a:lnTo>
                    <a:pt x="410" y="187"/>
                  </a:lnTo>
                  <a:lnTo>
                    <a:pt x="408" y="172"/>
                  </a:lnTo>
                  <a:lnTo>
                    <a:pt x="404" y="159"/>
                  </a:lnTo>
                  <a:lnTo>
                    <a:pt x="399" y="147"/>
                  </a:lnTo>
                  <a:lnTo>
                    <a:pt x="392" y="136"/>
                  </a:lnTo>
                  <a:lnTo>
                    <a:pt x="384" y="126"/>
                  </a:lnTo>
                  <a:lnTo>
                    <a:pt x="375" y="117"/>
                  </a:lnTo>
                  <a:lnTo>
                    <a:pt x="364" y="109"/>
                  </a:lnTo>
                  <a:lnTo>
                    <a:pt x="351" y="102"/>
                  </a:lnTo>
                  <a:lnTo>
                    <a:pt x="338" y="97"/>
                  </a:lnTo>
                  <a:lnTo>
                    <a:pt x="321" y="92"/>
                  </a:lnTo>
                  <a:lnTo>
                    <a:pt x="305" y="88"/>
                  </a:lnTo>
                  <a:lnTo>
                    <a:pt x="287" y="85"/>
                  </a:lnTo>
                  <a:lnTo>
                    <a:pt x="268" y="82"/>
                  </a:lnTo>
                  <a:lnTo>
                    <a:pt x="247" y="81"/>
                  </a:lnTo>
                  <a:lnTo>
                    <a:pt x="224" y="81"/>
                  </a:lnTo>
                  <a:lnTo>
                    <a:pt x="102" y="81"/>
                  </a:lnTo>
                  <a:lnTo>
                    <a:pt x="102" y="339"/>
                  </a:lnTo>
                  <a:lnTo>
                    <a:pt x="219" y="339"/>
                  </a:lnTo>
                  <a:close/>
                  <a:moveTo>
                    <a:pt x="240" y="715"/>
                  </a:moveTo>
                  <a:lnTo>
                    <a:pt x="240" y="715"/>
                  </a:lnTo>
                  <a:lnTo>
                    <a:pt x="265" y="715"/>
                  </a:lnTo>
                  <a:lnTo>
                    <a:pt x="288" y="713"/>
                  </a:lnTo>
                  <a:lnTo>
                    <a:pt x="310" y="710"/>
                  </a:lnTo>
                  <a:lnTo>
                    <a:pt x="331" y="706"/>
                  </a:lnTo>
                  <a:lnTo>
                    <a:pt x="351" y="701"/>
                  </a:lnTo>
                  <a:lnTo>
                    <a:pt x="368" y="694"/>
                  </a:lnTo>
                  <a:lnTo>
                    <a:pt x="384" y="686"/>
                  </a:lnTo>
                  <a:lnTo>
                    <a:pt x="399" y="677"/>
                  </a:lnTo>
                  <a:lnTo>
                    <a:pt x="412" y="667"/>
                  </a:lnTo>
                  <a:lnTo>
                    <a:pt x="423" y="655"/>
                  </a:lnTo>
                  <a:lnTo>
                    <a:pt x="434" y="642"/>
                  </a:lnTo>
                  <a:lnTo>
                    <a:pt x="442" y="628"/>
                  </a:lnTo>
                  <a:lnTo>
                    <a:pt x="448" y="612"/>
                  </a:lnTo>
                  <a:lnTo>
                    <a:pt x="452" y="596"/>
                  </a:lnTo>
                  <a:lnTo>
                    <a:pt x="455" y="578"/>
                  </a:lnTo>
                  <a:lnTo>
                    <a:pt x="456" y="557"/>
                  </a:lnTo>
                  <a:lnTo>
                    <a:pt x="456" y="557"/>
                  </a:lnTo>
                  <a:lnTo>
                    <a:pt x="455" y="540"/>
                  </a:lnTo>
                  <a:lnTo>
                    <a:pt x="453" y="523"/>
                  </a:lnTo>
                  <a:lnTo>
                    <a:pt x="448" y="508"/>
                  </a:lnTo>
                  <a:lnTo>
                    <a:pt x="442" y="494"/>
                  </a:lnTo>
                  <a:lnTo>
                    <a:pt x="434" y="482"/>
                  </a:lnTo>
                  <a:lnTo>
                    <a:pt x="424" y="470"/>
                  </a:lnTo>
                  <a:lnTo>
                    <a:pt x="413" y="458"/>
                  </a:lnTo>
                  <a:lnTo>
                    <a:pt x="400" y="449"/>
                  </a:lnTo>
                  <a:lnTo>
                    <a:pt x="386" y="441"/>
                  </a:lnTo>
                  <a:lnTo>
                    <a:pt x="370" y="434"/>
                  </a:lnTo>
                  <a:lnTo>
                    <a:pt x="352" y="428"/>
                  </a:lnTo>
                  <a:lnTo>
                    <a:pt x="332" y="423"/>
                  </a:lnTo>
                  <a:lnTo>
                    <a:pt x="311" y="420"/>
                  </a:lnTo>
                  <a:lnTo>
                    <a:pt x="289" y="417"/>
                  </a:lnTo>
                  <a:lnTo>
                    <a:pt x="266" y="415"/>
                  </a:lnTo>
                  <a:lnTo>
                    <a:pt x="240" y="415"/>
                  </a:lnTo>
                  <a:lnTo>
                    <a:pt x="102" y="415"/>
                  </a:lnTo>
                  <a:lnTo>
                    <a:pt x="102" y="715"/>
                  </a:lnTo>
                  <a:lnTo>
                    <a:pt x="240" y="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Freeform 42"/>
            <p:cNvSpPr>
              <a:spLocks noEditPoints="1"/>
            </p:cNvSpPr>
            <p:nvPr userDrawn="1"/>
          </p:nvSpPr>
          <p:spPr bwMode="auto">
            <a:xfrm>
              <a:off x="1316" y="1721"/>
              <a:ext cx="516" cy="878"/>
            </a:xfrm>
            <a:custGeom>
              <a:avLst/>
              <a:gdLst>
                <a:gd name="T0" fmla="*/ 100 w 516"/>
                <a:gd name="T1" fmla="*/ 235 h 878"/>
                <a:gd name="T2" fmla="*/ 118 w 516"/>
                <a:gd name="T3" fmla="*/ 325 h 878"/>
                <a:gd name="T4" fmla="*/ 185 w 516"/>
                <a:gd name="T5" fmla="*/ 283 h 878"/>
                <a:gd name="T6" fmla="*/ 233 w 516"/>
                <a:gd name="T7" fmla="*/ 266 h 878"/>
                <a:gd name="T8" fmla="*/ 270 w 516"/>
                <a:gd name="T9" fmla="*/ 260 h 878"/>
                <a:gd name="T10" fmla="*/ 296 w 516"/>
                <a:gd name="T11" fmla="*/ 260 h 878"/>
                <a:gd name="T12" fmla="*/ 336 w 516"/>
                <a:gd name="T13" fmla="*/ 265 h 878"/>
                <a:gd name="T14" fmla="*/ 372 w 516"/>
                <a:gd name="T15" fmla="*/ 276 h 878"/>
                <a:gd name="T16" fmla="*/ 405 w 516"/>
                <a:gd name="T17" fmla="*/ 293 h 878"/>
                <a:gd name="T18" fmla="*/ 432 w 516"/>
                <a:gd name="T19" fmla="*/ 314 h 878"/>
                <a:gd name="T20" fmla="*/ 456 w 516"/>
                <a:gd name="T21" fmla="*/ 342 h 878"/>
                <a:gd name="T22" fmla="*/ 476 w 516"/>
                <a:gd name="T23" fmla="*/ 373 h 878"/>
                <a:gd name="T24" fmla="*/ 492 w 516"/>
                <a:gd name="T25" fmla="*/ 409 h 878"/>
                <a:gd name="T26" fmla="*/ 513 w 516"/>
                <a:gd name="T27" fmla="*/ 494 h 878"/>
                <a:gd name="T28" fmla="*/ 516 w 516"/>
                <a:gd name="T29" fmla="*/ 559 h 878"/>
                <a:gd name="T30" fmla="*/ 513 w 516"/>
                <a:gd name="T31" fmla="*/ 613 h 878"/>
                <a:gd name="T32" fmla="*/ 505 w 516"/>
                <a:gd name="T33" fmla="*/ 664 h 878"/>
                <a:gd name="T34" fmla="*/ 490 w 516"/>
                <a:gd name="T35" fmla="*/ 708 h 878"/>
                <a:gd name="T36" fmla="*/ 471 w 516"/>
                <a:gd name="T37" fmla="*/ 749 h 878"/>
                <a:gd name="T38" fmla="*/ 448 w 516"/>
                <a:gd name="T39" fmla="*/ 784 h 878"/>
                <a:gd name="T40" fmla="*/ 421 w 516"/>
                <a:gd name="T41" fmla="*/ 813 h 878"/>
                <a:gd name="T42" fmla="*/ 390 w 516"/>
                <a:gd name="T43" fmla="*/ 838 h 878"/>
                <a:gd name="T44" fmla="*/ 358 w 516"/>
                <a:gd name="T45" fmla="*/ 857 h 878"/>
                <a:gd name="T46" fmla="*/ 323 w 516"/>
                <a:gd name="T47" fmla="*/ 870 h 878"/>
                <a:gd name="T48" fmla="*/ 286 w 516"/>
                <a:gd name="T49" fmla="*/ 877 h 878"/>
                <a:gd name="T50" fmla="*/ 261 w 516"/>
                <a:gd name="T51" fmla="*/ 878 h 878"/>
                <a:gd name="T52" fmla="*/ 220 w 516"/>
                <a:gd name="T53" fmla="*/ 873 h 878"/>
                <a:gd name="T54" fmla="*/ 155 w 516"/>
                <a:gd name="T55" fmla="*/ 849 h 878"/>
                <a:gd name="T56" fmla="*/ 93 w 516"/>
                <a:gd name="T57" fmla="*/ 805 h 878"/>
                <a:gd name="T58" fmla="*/ 0 w 516"/>
                <a:gd name="T59" fmla="*/ 864 h 878"/>
                <a:gd name="T60" fmla="*/ 245 w 516"/>
                <a:gd name="T61" fmla="*/ 794 h 878"/>
                <a:gd name="T62" fmla="*/ 296 w 516"/>
                <a:gd name="T63" fmla="*/ 785 h 878"/>
                <a:gd name="T64" fmla="*/ 341 w 516"/>
                <a:gd name="T65" fmla="*/ 759 h 878"/>
                <a:gd name="T66" fmla="*/ 376 w 516"/>
                <a:gd name="T67" fmla="*/ 716 h 878"/>
                <a:gd name="T68" fmla="*/ 400 w 516"/>
                <a:gd name="T69" fmla="*/ 659 h 878"/>
                <a:gd name="T70" fmla="*/ 413 w 516"/>
                <a:gd name="T71" fmla="*/ 587 h 878"/>
                <a:gd name="T72" fmla="*/ 413 w 516"/>
                <a:gd name="T73" fmla="*/ 536 h 878"/>
                <a:gd name="T74" fmla="*/ 405 w 516"/>
                <a:gd name="T75" fmla="*/ 472 h 878"/>
                <a:gd name="T76" fmla="*/ 386 w 516"/>
                <a:gd name="T77" fmla="*/ 418 h 878"/>
                <a:gd name="T78" fmla="*/ 356 w 516"/>
                <a:gd name="T79" fmla="*/ 378 h 878"/>
                <a:gd name="T80" fmla="*/ 314 w 516"/>
                <a:gd name="T81" fmla="*/ 353 h 878"/>
                <a:gd name="T82" fmla="*/ 258 w 516"/>
                <a:gd name="T83" fmla="*/ 344 h 878"/>
                <a:gd name="T84" fmla="*/ 239 w 516"/>
                <a:gd name="T85" fmla="*/ 345 h 878"/>
                <a:gd name="T86" fmla="*/ 200 w 516"/>
                <a:gd name="T87" fmla="*/ 355 h 878"/>
                <a:gd name="T88" fmla="*/ 142 w 516"/>
                <a:gd name="T89" fmla="*/ 389 h 878"/>
                <a:gd name="T90" fmla="*/ 100 w 516"/>
                <a:gd name="T91" fmla="*/ 733 h 878"/>
                <a:gd name="T92" fmla="*/ 140 w 516"/>
                <a:gd name="T93" fmla="*/ 761 h 878"/>
                <a:gd name="T94" fmla="*/ 195 w 516"/>
                <a:gd name="T95" fmla="*/ 787 h 878"/>
                <a:gd name="T96" fmla="*/ 245 w 516"/>
                <a:gd name="T97" fmla="*/ 79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6" h="878">
                  <a:moveTo>
                    <a:pt x="0" y="0"/>
                  </a:moveTo>
                  <a:lnTo>
                    <a:pt x="100" y="0"/>
                  </a:lnTo>
                  <a:lnTo>
                    <a:pt x="100" y="235"/>
                  </a:lnTo>
                  <a:lnTo>
                    <a:pt x="97" y="343"/>
                  </a:lnTo>
                  <a:lnTo>
                    <a:pt x="97" y="343"/>
                  </a:lnTo>
                  <a:lnTo>
                    <a:pt x="118" y="325"/>
                  </a:lnTo>
                  <a:lnTo>
                    <a:pt x="140" y="309"/>
                  </a:lnTo>
                  <a:lnTo>
                    <a:pt x="162" y="295"/>
                  </a:lnTo>
                  <a:lnTo>
                    <a:pt x="185" y="283"/>
                  </a:lnTo>
                  <a:lnTo>
                    <a:pt x="209" y="274"/>
                  </a:lnTo>
                  <a:lnTo>
                    <a:pt x="221" y="270"/>
                  </a:lnTo>
                  <a:lnTo>
                    <a:pt x="233" y="266"/>
                  </a:lnTo>
                  <a:lnTo>
                    <a:pt x="246" y="264"/>
                  </a:lnTo>
                  <a:lnTo>
                    <a:pt x="258" y="262"/>
                  </a:lnTo>
                  <a:lnTo>
                    <a:pt x="270" y="260"/>
                  </a:lnTo>
                  <a:lnTo>
                    <a:pt x="282" y="260"/>
                  </a:lnTo>
                  <a:lnTo>
                    <a:pt x="282" y="260"/>
                  </a:lnTo>
                  <a:lnTo>
                    <a:pt x="296" y="260"/>
                  </a:lnTo>
                  <a:lnTo>
                    <a:pt x="309" y="261"/>
                  </a:lnTo>
                  <a:lnTo>
                    <a:pt x="324" y="263"/>
                  </a:lnTo>
                  <a:lnTo>
                    <a:pt x="336" y="265"/>
                  </a:lnTo>
                  <a:lnTo>
                    <a:pt x="349" y="268"/>
                  </a:lnTo>
                  <a:lnTo>
                    <a:pt x="360" y="272"/>
                  </a:lnTo>
                  <a:lnTo>
                    <a:pt x="372" y="276"/>
                  </a:lnTo>
                  <a:lnTo>
                    <a:pt x="383" y="281"/>
                  </a:lnTo>
                  <a:lnTo>
                    <a:pt x="393" y="286"/>
                  </a:lnTo>
                  <a:lnTo>
                    <a:pt x="405" y="293"/>
                  </a:lnTo>
                  <a:lnTo>
                    <a:pt x="414" y="299"/>
                  </a:lnTo>
                  <a:lnTo>
                    <a:pt x="424" y="306"/>
                  </a:lnTo>
                  <a:lnTo>
                    <a:pt x="432" y="314"/>
                  </a:lnTo>
                  <a:lnTo>
                    <a:pt x="441" y="322"/>
                  </a:lnTo>
                  <a:lnTo>
                    <a:pt x="449" y="331"/>
                  </a:lnTo>
                  <a:lnTo>
                    <a:pt x="456" y="342"/>
                  </a:lnTo>
                  <a:lnTo>
                    <a:pt x="463" y="352"/>
                  </a:lnTo>
                  <a:lnTo>
                    <a:pt x="470" y="362"/>
                  </a:lnTo>
                  <a:lnTo>
                    <a:pt x="476" y="373"/>
                  </a:lnTo>
                  <a:lnTo>
                    <a:pt x="482" y="385"/>
                  </a:lnTo>
                  <a:lnTo>
                    <a:pt x="487" y="396"/>
                  </a:lnTo>
                  <a:lnTo>
                    <a:pt x="492" y="409"/>
                  </a:lnTo>
                  <a:lnTo>
                    <a:pt x="502" y="435"/>
                  </a:lnTo>
                  <a:lnTo>
                    <a:pt x="508" y="464"/>
                  </a:lnTo>
                  <a:lnTo>
                    <a:pt x="513" y="494"/>
                  </a:lnTo>
                  <a:lnTo>
                    <a:pt x="516" y="525"/>
                  </a:lnTo>
                  <a:lnTo>
                    <a:pt x="516" y="559"/>
                  </a:lnTo>
                  <a:lnTo>
                    <a:pt x="516" y="559"/>
                  </a:lnTo>
                  <a:lnTo>
                    <a:pt x="516" y="578"/>
                  </a:lnTo>
                  <a:lnTo>
                    <a:pt x="515" y="596"/>
                  </a:lnTo>
                  <a:lnTo>
                    <a:pt x="513" y="613"/>
                  </a:lnTo>
                  <a:lnTo>
                    <a:pt x="511" y="630"/>
                  </a:lnTo>
                  <a:lnTo>
                    <a:pt x="508" y="648"/>
                  </a:lnTo>
                  <a:lnTo>
                    <a:pt x="505" y="664"/>
                  </a:lnTo>
                  <a:lnTo>
                    <a:pt x="501" y="679"/>
                  </a:lnTo>
                  <a:lnTo>
                    <a:pt x="495" y="694"/>
                  </a:lnTo>
                  <a:lnTo>
                    <a:pt x="490" y="708"/>
                  </a:lnTo>
                  <a:lnTo>
                    <a:pt x="484" y="722"/>
                  </a:lnTo>
                  <a:lnTo>
                    <a:pt x="478" y="736"/>
                  </a:lnTo>
                  <a:lnTo>
                    <a:pt x="471" y="749"/>
                  </a:lnTo>
                  <a:lnTo>
                    <a:pt x="464" y="761"/>
                  </a:lnTo>
                  <a:lnTo>
                    <a:pt x="456" y="773"/>
                  </a:lnTo>
                  <a:lnTo>
                    <a:pt x="448" y="784"/>
                  </a:lnTo>
                  <a:lnTo>
                    <a:pt x="439" y="794"/>
                  </a:lnTo>
                  <a:lnTo>
                    <a:pt x="431" y="804"/>
                  </a:lnTo>
                  <a:lnTo>
                    <a:pt x="421" y="813"/>
                  </a:lnTo>
                  <a:lnTo>
                    <a:pt x="412" y="822"/>
                  </a:lnTo>
                  <a:lnTo>
                    <a:pt x="401" y="831"/>
                  </a:lnTo>
                  <a:lnTo>
                    <a:pt x="390" y="838"/>
                  </a:lnTo>
                  <a:lnTo>
                    <a:pt x="380" y="845"/>
                  </a:lnTo>
                  <a:lnTo>
                    <a:pt x="369" y="851"/>
                  </a:lnTo>
                  <a:lnTo>
                    <a:pt x="358" y="857"/>
                  </a:lnTo>
                  <a:lnTo>
                    <a:pt x="347" y="862"/>
                  </a:lnTo>
                  <a:lnTo>
                    <a:pt x="335" y="866"/>
                  </a:lnTo>
                  <a:lnTo>
                    <a:pt x="323" y="870"/>
                  </a:lnTo>
                  <a:lnTo>
                    <a:pt x="312" y="873"/>
                  </a:lnTo>
                  <a:lnTo>
                    <a:pt x="298" y="875"/>
                  </a:lnTo>
                  <a:lnTo>
                    <a:pt x="286" y="877"/>
                  </a:lnTo>
                  <a:lnTo>
                    <a:pt x="274" y="878"/>
                  </a:lnTo>
                  <a:lnTo>
                    <a:pt x="261" y="878"/>
                  </a:lnTo>
                  <a:lnTo>
                    <a:pt x="261" y="878"/>
                  </a:lnTo>
                  <a:lnTo>
                    <a:pt x="251" y="878"/>
                  </a:lnTo>
                  <a:lnTo>
                    <a:pt x="241" y="877"/>
                  </a:lnTo>
                  <a:lnTo>
                    <a:pt x="220" y="873"/>
                  </a:lnTo>
                  <a:lnTo>
                    <a:pt x="198" y="867"/>
                  </a:lnTo>
                  <a:lnTo>
                    <a:pt x="176" y="859"/>
                  </a:lnTo>
                  <a:lnTo>
                    <a:pt x="155" y="849"/>
                  </a:lnTo>
                  <a:lnTo>
                    <a:pt x="134" y="837"/>
                  </a:lnTo>
                  <a:lnTo>
                    <a:pt x="112" y="821"/>
                  </a:lnTo>
                  <a:lnTo>
                    <a:pt x="93" y="805"/>
                  </a:lnTo>
                  <a:lnTo>
                    <a:pt x="89" y="805"/>
                  </a:lnTo>
                  <a:lnTo>
                    <a:pt x="81" y="864"/>
                  </a:lnTo>
                  <a:lnTo>
                    <a:pt x="0" y="864"/>
                  </a:lnTo>
                  <a:lnTo>
                    <a:pt x="0" y="0"/>
                  </a:lnTo>
                  <a:close/>
                  <a:moveTo>
                    <a:pt x="245" y="794"/>
                  </a:moveTo>
                  <a:lnTo>
                    <a:pt x="245" y="794"/>
                  </a:lnTo>
                  <a:lnTo>
                    <a:pt x="262" y="793"/>
                  </a:lnTo>
                  <a:lnTo>
                    <a:pt x="279" y="790"/>
                  </a:lnTo>
                  <a:lnTo>
                    <a:pt x="296" y="785"/>
                  </a:lnTo>
                  <a:lnTo>
                    <a:pt x="312" y="778"/>
                  </a:lnTo>
                  <a:lnTo>
                    <a:pt x="327" y="770"/>
                  </a:lnTo>
                  <a:lnTo>
                    <a:pt x="341" y="759"/>
                  </a:lnTo>
                  <a:lnTo>
                    <a:pt x="353" y="747"/>
                  </a:lnTo>
                  <a:lnTo>
                    <a:pt x="365" y="731"/>
                  </a:lnTo>
                  <a:lnTo>
                    <a:pt x="376" y="716"/>
                  </a:lnTo>
                  <a:lnTo>
                    <a:pt x="385" y="698"/>
                  </a:lnTo>
                  <a:lnTo>
                    <a:pt x="393" y="679"/>
                  </a:lnTo>
                  <a:lnTo>
                    <a:pt x="400" y="659"/>
                  </a:lnTo>
                  <a:lnTo>
                    <a:pt x="406" y="636"/>
                  </a:lnTo>
                  <a:lnTo>
                    <a:pt x="410" y="612"/>
                  </a:lnTo>
                  <a:lnTo>
                    <a:pt x="413" y="587"/>
                  </a:lnTo>
                  <a:lnTo>
                    <a:pt x="413" y="561"/>
                  </a:lnTo>
                  <a:lnTo>
                    <a:pt x="413" y="561"/>
                  </a:lnTo>
                  <a:lnTo>
                    <a:pt x="413" y="536"/>
                  </a:lnTo>
                  <a:lnTo>
                    <a:pt x="411" y="514"/>
                  </a:lnTo>
                  <a:lnTo>
                    <a:pt x="409" y="492"/>
                  </a:lnTo>
                  <a:lnTo>
                    <a:pt x="405" y="472"/>
                  </a:lnTo>
                  <a:lnTo>
                    <a:pt x="399" y="453"/>
                  </a:lnTo>
                  <a:lnTo>
                    <a:pt x="393" y="434"/>
                  </a:lnTo>
                  <a:lnTo>
                    <a:pt x="386" y="418"/>
                  </a:lnTo>
                  <a:lnTo>
                    <a:pt x="377" y="403"/>
                  </a:lnTo>
                  <a:lnTo>
                    <a:pt x="367" y="390"/>
                  </a:lnTo>
                  <a:lnTo>
                    <a:pt x="356" y="378"/>
                  </a:lnTo>
                  <a:lnTo>
                    <a:pt x="343" y="368"/>
                  </a:lnTo>
                  <a:lnTo>
                    <a:pt x="329" y="359"/>
                  </a:lnTo>
                  <a:lnTo>
                    <a:pt x="314" y="353"/>
                  </a:lnTo>
                  <a:lnTo>
                    <a:pt x="296" y="348"/>
                  </a:lnTo>
                  <a:lnTo>
                    <a:pt x="278" y="345"/>
                  </a:lnTo>
                  <a:lnTo>
                    <a:pt x="258" y="344"/>
                  </a:lnTo>
                  <a:lnTo>
                    <a:pt x="258" y="344"/>
                  </a:lnTo>
                  <a:lnTo>
                    <a:pt x="249" y="344"/>
                  </a:lnTo>
                  <a:lnTo>
                    <a:pt x="239" y="345"/>
                  </a:lnTo>
                  <a:lnTo>
                    <a:pt x="230" y="347"/>
                  </a:lnTo>
                  <a:lnTo>
                    <a:pt x="221" y="349"/>
                  </a:lnTo>
                  <a:lnTo>
                    <a:pt x="200" y="355"/>
                  </a:lnTo>
                  <a:lnTo>
                    <a:pt x="181" y="364"/>
                  </a:lnTo>
                  <a:lnTo>
                    <a:pt x="162" y="375"/>
                  </a:lnTo>
                  <a:lnTo>
                    <a:pt x="142" y="389"/>
                  </a:lnTo>
                  <a:lnTo>
                    <a:pt x="120" y="405"/>
                  </a:lnTo>
                  <a:lnTo>
                    <a:pt x="100" y="423"/>
                  </a:lnTo>
                  <a:lnTo>
                    <a:pt x="100" y="733"/>
                  </a:lnTo>
                  <a:lnTo>
                    <a:pt x="100" y="733"/>
                  </a:lnTo>
                  <a:lnTo>
                    <a:pt x="119" y="748"/>
                  </a:lnTo>
                  <a:lnTo>
                    <a:pt x="140" y="761"/>
                  </a:lnTo>
                  <a:lnTo>
                    <a:pt x="159" y="772"/>
                  </a:lnTo>
                  <a:lnTo>
                    <a:pt x="177" y="780"/>
                  </a:lnTo>
                  <a:lnTo>
                    <a:pt x="195" y="787"/>
                  </a:lnTo>
                  <a:lnTo>
                    <a:pt x="212" y="791"/>
                  </a:lnTo>
                  <a:lnTo>
                    <a:pt x="230" y="793"/>
                  </a:lnTo>
                  <a:lnTo>
                    <a:pt x="245" y="794"/>
                  </a:lnTo>
                  <a:lnTo>
                    <a:pt x="245"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4" name="Freeform 43"/>
            <p:cNvSpPr>
              <a:spLocks/>
            </p:cNvSpPr>
            <p:nvPr userDrawn="1"/>
          </p:nvSpPr>
          <p:spPr bwMode="auto">
            <a:xfrm>
              <a:off x="1872" y="1789"/>
              <a:ext cx="898" cy="796"/>
            </a:xfrm>
            <a:custGeom>
              <a:avLst/>
              <a:gdLst>
                <a:gd name="T0" fmla="*/ 0 w 898"/>
                <a:gd name="T1" fmla="*/ 0 h 796"/>
                <a:gd name="T2" fmla="*/ 105 w 898"/>
                <a:gd name="T3" fmla="*/ 0 h 796"/>
                <a:gd name="T4" fmla="*/ 188 w 898"/>
                <a:gd name="T5" fmla="*/ 433 h 796"/>
                <a:gd name="T6" fmla="*/ 188 w 898"/>
                <a:gd name="T7" fmla="*/ 433 h 796"/>
                <a:gd name="T8" fmla="*/ 236 w 898"/>
                <a:gd name="T9" fmla="*/ 690 h 796"/>
                <a:gd name="T10" fmla="*/ 241 w 898"/>
                <a:gd name="T11" fmla="*/ 690 h 796"/>
                <a:gd name="T12" fmla="*/ 241 w 898"/>
                <a:gd name="T13" fmla="*/ 690 h 796"/>
                <a:gd name="T14" fmla="*/ 254 w 898"/>
                <a:gd name="T15" fmla="*/ 625 h 796"/>
                <a:gd name="T16" fmla="*/ 268 w 898"/>
                <a:gd name="T17" fmla="*/ 561 h 796"/>
                <a:gd name="T18" fmla="*/ 296 w 898"/>
                <a:gd name="T19" fmla="*/ 433 h 796"/>
                <a:gd name="T20" fmla="*/ 407 w 898"/>
                <a:gd name="T21" fmla="*/ 0 h 796"/>
                <a:gd name="T22" fmla="*/ 500 w 898"/>
                <a:gd name="T23" fmla="*/ 0 h 796"/>
                <a:gd name="T24" fmla="*/ 610 w 898"/>
                <a:gd name="T25" fmla="*/ 433 h 796"/>
                <a:gd name="T26" fmla="*/ 610 w 898"/>
                <a:gd name="T27" fmla="*/ 433 h 796"/>
                <a:gd name="T28" fmla="*/ 666 w 898"/>
                <a:gd name="T29" fmla="*/ 690 h 796"/>
                <a:gd name="T30" fmla="*/ 671 w 898"/>
                <a:gd name="T31" fmla="*/ 690 h 796"/>
                <a:gd name="T32" fmla="*/ 671 w 898"/>
                <a:gd name="T33" fmla="*/ 690 h 796"/>
                <a:gd name="T34" fmla="*/ 695 w 898"/>
                <a:gd name="T35" fmla="*/ 561 h 796"/>
                <a:gd name="T36" fmla="*/ 716 w 898"/>
                <a:gd name="T37" fmla="*/ 433 h 796"/>
                <a:gd name="T38" fmla="*/ 800 w 898"/>
                <a:gd name="T39" fmla="*/ 0 h 796"/>
                <a:gd name="T40" fmla="*/ 898 w 898"/>
                <a:gd name="T41" fmla="*/ 0 h 796"/>
                <a:gd name="T42" fmla="*/ 733 w 898"/>
                <a:gd name="T43" fmla="*/ 796 h 796"/>
                <a:gd name="T44" fmla="*/ 611 w 898"/>
                <a:gd name="T45" fmla="*/ 796 h 796"/>
                <a:gd name="T46" fmla="*/ 490 w 898"/>
                <a:gd name="T47" fmla="*/ 317 h 796"/>
                <a:gd name="T48" fmla="*/ 490 w 898"/>
                <a:gd name="T49" fmla="*/ 317 h 796"/>
                <a:gd name="T50" fmla="*/ 471 w 898"/>
                <a:gd name="T51" fmla="*/ 226 h 796"/>
                <a:gd name="T52" fmla="*/ 462 w 898"/>
                <a:gd name="T53" fmla="*/ 182 h 796"/>
                <a:gd name="T54" fmla="*/ 453 w 898"/>
                <a:gd name="T55" fmla="*/ 136 h 796"/>
                <a:gd name="T56" fmla="*/ 448 w 898"/>
                <a:gd name="T57" fmla="*/ 136 h 796"/>
                <a:gd name="T58" fmla="*/ 448 w 898"/>
                <a:gd name="T59" fmla="*/ 136 h 796"/>
                <a:gd name="T60" fmla="*/ 409 w 898"/>
                <a:gd name="T61" fmla="*/ 317 h 796"/>
                <a:gd name="T62" fmla="*/ 289 w 898"/>
                <a:gd name="T63" fmla="*/ 796 h 796"/>
                <a:gd name="T64" fmla="*/ 169 w 898"/>
                <a:gd name="T65" fmla="*/ 796 h 796"/>
                <a:gd name="T66" fmla="*/ 0 w 898"/>
                <a:gd name="T67"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8" h="796">
                  <a:moveTo>
                    <a:pt x="0" y="0"/>
                  </a:moveTo>
                  <a:lnTo>
                    <a:pt x="105" y="0"/>
                  </a:lnTo>
                  <a:lnTo>
                    <a:pt x="188" y="433"/>
                  </a:lnTo>
                  <a:lnTo>
                    <a:pt x="188" y="433"/>
                  </a:lnTo>
                  <a:lnTo>
                    <a:pt x="236" y="690"/>
                  </a:lnTo>
                  <a:lnTo>
                    <a:pt x="241" y="690"/>
                  </a:lnTo>
                  <a:lnTo>
                    <a:pt x="241" y="690"/>
                  </a:lnTo>
                  <a:lnTo>
                    <a:pt x="254" y="625"/>
                  </a:lnTo>
                  <a:lnTo>
                    <a:pt x="268" y="561"/>
                  </a:lnTo>
                  <a:lnTo>
                    <a:pt x="296" y="433"/>
                  </a:lnTo>
                  <a:lnTo>
                    <a:pt x="407" y="0"/>
                  </a:lnTo>
                  <a:lnTo>
                    <a:pt x="500" y="0"/>
                  </a:lnTo>
                  <a:lnTo>
                    <a:pt x="610" y="433"/>
                  </a:lnTo>
                  <a:lnTo>
                    <a:pt x="610" y="433"/>
                  </a:lnTo>
                  <a:lnTo>
                    <a:pt x="666" y="690"/>
                  </a:lnTo>
                  <a:lnTo>
                    <a:pt x="671" y="690"/>
                  </a:lnTo>
                  <a:lnTo>
                    <a:pt x="671" y="690"/>
                  </a:lnTo>
                  <a:lnTo>
                    <a:pt x="695" y="561"/>
                  </a:lnTo>
                  <a:lnTo>
                    <a:pt x="716" y="433"/>
                  </a:lnTo>
                  <a:lnTo>
                    <a:pt x="800" y="0"/>
                  </a:lnTo>
                  <a:lnTo>
                    <a:pt x="898" y="0"/>
                  </a:lnTo>
                  <a:lnTo>
                    <a:pt x="733" y="796"/>
                  </a:lnTo>
                  <a:lnTo>
                    <a:pt x="611" y="796"/>
                  </a:lnTo>
                  <a:lnTo>
                    <a:pt x="490" y="317"/>
                  </a:lnTo>
                  <a:lnTo>
                    <a:pt x="490" y="317"/>
                  </a:lnTo>
                  <a:lnTo>
                    <a:pt x="471" y="226"/>
                  </a:lnTo>
                  <a:lnTo>
                    <a:pt x="462" y="182"/>
                  </a:lnTo>
                  <a:lnTo>
                    <a:pt x="453" y="136"/>
                  </a:lnTo>
                  <a:lnTo>
                    <a:pt x="448" y="136"/>
                  </a:lnTo>
                  <a:lnTo>
                    <a:pt x="448" y="136"/>
                  </a:lnTo>
                  <a:lnTo>
                    <a:pt x="409" y="317"/>
                  </a:lnTo>
                  <a:lnTo>
                    <a:pt x="289" y="796"/>
                  </a:lnTo>
                  <a:lnTo>
                    <a:pt x="169" y="79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5" name="Freeform 44"/>
            <p:cNvSpPr>
              <a:spLocks noEditPoints="1"/>
            </p:cNvSpPr>
            <p:nvPr userDrawn="1"/>
          </p:nvSpPr>
          <p:spPr bwMode="auto">
            <a:xfrm>
              <a:off x="2807" y="1981"/>
              <a:ext cx="546" cy="618"/>
            </a:xfrm>
            <a:custGeom>
              <a:avLst/>
              <a:gdLst>
                <a:gd name="T0" fmla="*/ 299 w 546"/>
                <a:gd name="T1" fmla="*/ 1 h 618"/>
                <a:gd name="T2" fmla="*/ 352 w 546"/>
                <a:gd name="T3" fmla="*/ 12 h 618"/>
                <a:gd name="T4" fmla="*/ 401 w 546"/>
                <a:gd name="T5" fmla="*/ 32 h 618"/>
                <a:gd name="T6" fmla="*/ 444 w 546"/>
                <a:gd name="T7" fmla="*/ 62 h 618"/>
                <a:gd name="T8" fmla="*/ 481 w 546"/>
                <a:gd name="T9" fmla="*/ 102 h 618"/>
                <a:gd name="T10" fmla="*/ 512 w 546"/>
                <a:gd name="T11" fmla="*/ 150 h 618"/>
                <a:gd name="T12" fmla="*/ 533 w 546"/>
                <a:gd name="T13" fmla="*/ 208 h 618"/>
                <a:gd name="T14" fmla="*/ 544 w 546"/>
                <a:gd name="T15" fmla="*/ 274 h 618"/>
                <a:gd name="T16" fmla="*/ 545 w 546"/>
                <a:gd name="T17" fmla="*/ 328 h 618"/>
                <a:gd name="T18" fmla="*/ 537 w 546"/>
                <a:gd name="T19" fmla="*/ 396 h 618"/>
                <a:gd name="T20" fmla="*/ 518 w 546"/>
                <a:gd name="T21" fmla="*/ 454 h 618"/>
                <a:gd name="T22" fmla="*/ 489 w 546"/>
                <a:gd name="T23" fmla="*/ 505 h 618"/>
                <a:gd name="T24" fmla="*/ 454 w 546"/>
                <a:gd name="T25" fmla="*/ 547 h 618"/>
                <a:gd name="T26" fmla="*/ 412 w 546"/>
                <a:gd name="T27" fmla="*/ 580 h 618"/>
                <a:gd name="T28" fmla="*/ 364 w 546"/>
                <a:gd name="T29" fmla="*/ 602 h 618"/>
                <a:gd name="T30" fmla="*/ 313 w 546"/>
                <a:gd name="T31" fmla="*/ 615 h 618"/>
                <a:gd name="T32" fmla="*/ 273 w 546"/>
                <a:gd name="T33" fmla="*/ 618 h 618"/>
                <a:gd name="T34" fmla="*/ 220 w 546"/>
                <a:gd name="T35" fmla="*/ 613 h 618"/>
                <a:gd name="T36" fmla="*/ 169 w 546"/>
                <a:gd name="T37" fmla="*/ 598 h 618"/>
                <a:gd name="T38" fmla="*/ 123 w 546"/>
                <a:gd name="T39" fmla="*/ 573 h 618"/>
                <a:gd name="T40" fmla="*/ 82 w 546"/>
                <a:gd name="T41" fmla="*/ 537 h 618"/>
                <a:gd name="T42" fmla="*/ 48 w 546"/>
                <a:gd name="T43" fmla="*/ 494 h 618"/>
                <a:gd name="T44" fmla="*/ 22 w 546"/>
                <a:gd name="T45" fmla="*/ 440 h 618"/>
                <a:gd name="T46" fmla="*/ 5 w 546"/>
                <a:gd name="T47" fmla="*/ 380 h 618"/>
                <a:gd name="T48" fmla="*/ 0 w 546"/>
                <a:gd name="T49" fmla="*/ 310 h 618"/>
                <a:gd name="T50" fmla="*/ 3 w 546"/>
                <a:gd name="T51" fmla="*/ 256 h 618"/>
                <a:gd name="T52" fmla="*/ 17 w 546"/>
                <a:gd name="T53" fmla="*/ 193 h 618"/>
                <a:gd name="T54" fmla="*/ 41 w 546"/>
                <a:gd name="T55" fmla="*/ 137 h 618"/>
                <a:gd name="T56" fmla="*/ 73 w 546"/>
                <a:gd name="T57" fmla="*/ 91 h 618"/>
                <a:gd name="T58" fmla="*/ 112 w 546"/>
                <a:gd name="T59" fmla="*/ 53 h 618"/>
                <a:gd name="T60" fmla="*/ 157 w 546"/>
                <a:gd name="T61" fmla="*/ 26 h 618"/>
                <a:gd name="T62" fmla="*/ 206 w 546"/>
                <a:gd name="T63" fmla="*/ 8 h 618"/>
                <a:gd name="T64" fmla="*/ 259 w 546"/>
                <a:gd name="T65" fmla="*/ 0 h 618"/>
                <a:gd name="T66" fmla="*/ 273 w 546"/>
                <a:gd name="T67" fmla="*/ 535 h 618"/>
                <a:gd name="T68" fmla="*/ 342 w 546"/>
                <a:gd name="T69" fmla="*/ 519 h 618"/>
                <a:gd name="T70" fmla="*/ 395 w 546"/>
                <a:gd name="T71" fmla="*/ 474 h 618"/>
                <a:gd name="T72" fmla="*/ 431 w 546"/>
                <a:gd name="T73" fmla="*/ 402 h 618"/>
                <a:gd name="T74" fmla="*/ 443 w 546"/>
                <a:gd name="T75" fmla="*/ 310 h 618"/>
                <a:gd name="T76" fmla="*/ 436 w 546"/>
                <a:gd name="T77" fmla="*/ 239 h 618"/>
                <a:gd name="T78" fmla="*/ 407 w 546"/>
                <a:gd name="T79" fmla="*/ 161 h 618"/>
                <a:gd name="T80" fmla="*/ 357 w 546"/>
                <a:gd name="T81" fmla="*/ 108 h 618"/>
                <a:gd name="T82" fmla="*/ 291 w 546"/>
                <a:gd name="T83" fmla="*/ 84 h 618"/>
                <a:gd name="T84" fmla="*/ 237 w 546"/>
                <a:gd name="T85" fmla="*/ 87 h 618"/>
                <a:gd name="T86" fmla="*/ 175 w 546"/>
                <a:gd name="T87" fmla="*/ 119 h 618"/>
                <a:gd name="T88" fmla="*/ 131 w 546"/>
                <a:gd name="T89" fmla="*/ 178 h 618"/>
                <a:gd name="T90" fmla="*/ 106 w 546"/>
                <a:gd name="T91" fmla="*/ 261 h 618"/>
                <a:gd name="T92" fmla="*/ 103 w 546"/>
                <a:gd name="T93" fmla="*/ 335 h 618"/>
                <a:gd name="T94" fmla="*/ 123 w 546"/>
                <a:gd name="T95" fmla="*/ 422 h 618"/>
                <a:gd name="T96" fmla="*/ 162 w 546"/>
                <a:gd name="T97" fmla="*/ 488 h 618"/>
                <a:gd name="T98" fmla="*/ 220 w 546"/>
                <a:gd name="T99" fmla="*/ 526 h 618"/>
                <a:gd name="T100" fmla="*/ 273 w 546"/>
                <a:gd name="T101" fmla="*/ 53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618">
                  <a:moveTo>
                    <a:pt x="273" y="0"/>
                  </a:moveTo>
                  <a:lnTo>
                    <a:pt x="273" y="0"/>
                  </a:lnTo>
                  <a:lnTo>
                    <a:pt x="286" y="0"/>
                  </a:lnTo>
                  <a:lnTo>
                    <a:pt x="299" y="1"/>
                  </a:lnTo>
                  <a:lnTo>
                    <a:pt x="313" y="3"/>
                  </a:lnTo>
                  <a:lnTo>
                    <a:pt x="326" y="5"/>
                  </a:lnTo>
                  <a:lnTo>
                    <a:pt x="339" y="8"/>
                  </a:lnTo>
                  <a:lnTo>
                    <a:pt x="352" y="12"/>
                  </a:lnTo>
                  <a:lnTo>
                    <a:pt x="364" y="16"/>
                  </a:lnTo>
                  <a:lnTo>
                    <a:pt x="376" y="21"/>
                  </a:lnTo>
                  <a:lnTo>
                    <a:pt x="388" y="26"/>
                  </a:lnTo>
                  <a:lnTo>
                    <a:pt x="401" y="32"/>
                  </a:lnTo>
                  <a:lnTo>
                    <a:pt x="412" y="38"/>
                  </a:lnTo>
                  <a:lnTo>
                    <a:pt x="423" y="46"/>
                  </a:lnTo>
                  <a:lnTo>
                    <a:pt x="433" y="53"/>
                  </a:lnTo>
                  <a:lnTo>
                    <a:pt x="444" y="62"/>
                  </a:lnTo>
                  <a:lnTo>
                    <a:pt x="454" y="71"/>
                  </a:lnTo>
                  <a:lnTo>
                    <a:pt x="463" y="80"/>
                  </a:lnTo>
                  <a:lnTo>
                    <a:pt x="472" y="91"/>
                  </a:lnTo>
                  <a:lnTo>
                    <a:pt x="481" y="102"/>
                  </a:lnTo>
                  <a:lnTo>
                    <a:pt x="489" y="113"/>
                  </a:lnTo>
                  <a:lnTo>
                    <a:pt x="498" y="125"/>
                  </a:lnTo>
                  <a:lnTo>
                    <a:pt x="505" y="137"/>
                  </a:lnTo>
                  <a:lnTo>
                    <a:pt x="512" y="150"/>
                  </a:lnTo>
                  <a:lnTo>
                    <a:pt x="518" y="164"/>
                  </a:lnTo>
                  <a:lnTo>
                    <a:pt x="524" y="178"/>
                  </a:lnTo>
                  <a:lnTo>
                    <a:pt x="529" y="193"/>
                  </a:lnTo>
                  <a:lnTo>
                    <a:pt x="533" y="208"/>
                  </a:lnTo>
                  <a:lnTo>
                    <a:pt x="537" y="224"/>
                  </a:lnTo>
                  <a:lnTo>
                    <a:pt x="540" y="240"/>
                  </a:lnTo>
                  <a:lnTo>
                    <a:pt x="542" y="256"/>
                  </a:lnTo>
                  <a:lnTo>
                    <a:pt x="544" y="274"/>
                  </a:lnTo>
                  <a:lnTo>
                    <a:pt x="545" y="292"/>
                  </a:lnTo>
                  <a:lnTo>
                    <a:pt x="546" y="310"/>
                  </a:lnTo>
                  <a:lnTo>
                    <a:pt x="546" y="310"/>
                  </a:lnTo>
                  <a:lnTo>
                    <a:pt x="545" y="328"/>
                  </a:lnTo>
                  <a:lnTo>
                    <a:pt x="544" y="345"/>
                  </a:lnTo>
                  <a:lnTo>
                    <a:pt x="542" y="362"/>
                  </a:lnTo>
                  <a:lnTo>
                    <a:pt x="540" y="380"/>
                  </a:lnTo>
                  <a:lnTo>
                    <a:pt x="537" y="396"/>
                  </a:lnTo>
                  <a:lnTo>
                    <a:pt x="533" y="411"/>
                  </a:lnTo>
                  <a:lnTo>
                    <a:pt x="529" y="426"/>
                  </a:lnTo>
                  <a:lnTo>
                    <a:pt x="524" y="440"/>
                  </a:lnTo>
                  <a:lnTo>
                    <a:pt x="518" y="454"/>
                  </a:lnTo>
                  <a:lnTo>
                    <a:pt x="512" y="468"/>
                  </a:lnTo>
                  <a:lnTo>
                    <a:pt x="505" y="481"/>
                  </a:lnTo>
                  <a:lnTo>
                    <a:pt x="498" y="494"/>
                  </a:lnTo>
                  <a:lnTo>
                    <a:pt x="489" y="505"/>
                  </a:lnTo>
                  <a:lnTo>
                    <a:pt x="481" y="516"/>
                  </a:lnTo>
                  <a:lnTo>
                    <a:pt x="472" y="527"/>
                  </a:lnTo>
                  <a:lnTo>
                    <a:pt x="463" y="537"/>
                  </a:lnTo>
                  <a:lnTo>
                    <a:pt x="454" y="547"/>
                  </a:lnTo>
                  <a:lnTo>
                    <a:pt x="444" y="555"/>
                  </a:lnTo>
                  <a:lnTo>
                    <a:pt x="433" y="564"/>
                  </a:lnTo>
                  <a:lnTo>
                    <a:pt x="423" y="573"/>
                  </a:lnTo>
                  <a:lnTo>
                    <a:pt x="412" y="580"/>
                  </a:lnTo>
                  <a:lnTo>
                    <a:pt x="401" y="586"/>
                  </a:lnTo>
                  <a:lnTo>
                    <a:pt x="388" y="592"/>
                  </a:lnTo>
                  <a:lnTo>
                    <a:pt x="376" y="598"/>
                  </a:lnTo>
                  <a:lnTo>
                    <a:pt x="364" y="602"/>
                  </a:lnTo>
                  <a:lnTo>
                    <a:pt x="352" y="606"/>
                  </a:lnTo>
                  <a:lnTo>
                    <a:pt x="339" y="610"/>
                  </a:lnTo>
                  <a:lnTo>
                    <a:pt x="326" y="613"/>
                  </a:lnTo>
                  <a:lnTo>
                    <a:pt x="313" y="615"/>
                  </a:lnTo>
                  <a:lnTo>
                    <a:pt x="299" y="617"/>
                  </a:lnTo>
                  <a:lnTo>
                    <a:pt x="286" y="618"/>
                  </a:lnTo>
                  <a:lnTo>
                    <a:pt x="273" y="618"/>
                  </a:lnTo>
                  <a:lnTo>
                    <a:pt x="273" y="618"/>
                  </a:lnTo>
                  <a:lnTo>
                    <a:pt x="259" y="618"/>
                  </a:lnTo>
                  <a:lnTo>
                    <a:pt x="246" y="617"/>
                  </a:lnTo>
                  <a:lnTo>
                    <a:pt x="233" y="615"/>
                  </a:lnTo>
                  <a:lnTo>
                    <a:pt x="220" y="613"/>
                  </a:lnTo>
                  <a:lnTo>
                    <a:pt x="206" y="610"/>
                  </a:lnTo>
                  <a:lnTo>
                    <a:pt x="194" y="606"/>
                  </a:lnTo>
                  <a:lnTo>
                    <a:pt x="181" y="602"/>
                  </a:lnTo>
                  <a:lnTo>
                    <a:pt x="169" y="598"/>
                  </a:lnTo>
                  <a:lnTo>
                    <a:pt x="157" y="592"/>
                  </a:lnTo>
                  <a:lnTo>
                    <a:pt x="146" y="586"/>
                  </a:lnTo>
                  <a:lnTo>
                    <a:pt x="134" y="580"/>
                  </a:lnTo>
                  <a:lnTo>
                    <a:pt x="123" y="573"/>
                  </a:lnTo>
                  <a:lnTo>
                    <a:pt x="112" y="564"/>
                  </a:lnTo>
                  <a:lnTo>
                    <a:pt x="102" y="555"/>
                  </a:lnTo>
                  <a:lnTo>
                    <a:pt x="92" y="547"/>
                  </a:lnTo>
                  <a:lnTo>
                    <a:pt x="82" y="537"/>
                  </a:lnTo>
                  <a:lnTo>
                    <a:pt x="73" y="527"/>
                  </a:lnTo>
                  <a:lnTo>
                    <a:pt x="64" y="516"/>
                  </a:lnTo>
                  <a:lnTo>
                    <a:pt x="56" y="505"/>
                  </a:lnTo>
                  <a:lnTo>
                    <a:pt x="48" y="494"/>
                  </a:lnTo>
                  <a:lnTo>
                    <a:pt x="41" y="481"/>
                  </a:lnTo>
                  <a:lnTo>
                    <a:pt x="35" y="468"/>
                  </a:lnTo>
                  <a:lnTo>
                    <a:pt x="28" y="454"/>
                  </a:lnTo>
                  <a:lnTo>
                    <a:pt x="22" y="440"/>
                  </a:lnTo>
                  <a:lnTo>
                    <a:pt x="17" y="426"/>
                  </a:lnTo>
                  <a:lnTo>
                    <a:pt x="12" y="411"/>
                  </a:lnTo>
                  <a:lnTo>
                    <a:pt x="9" y="396"/>
                  </a:lnTo>
                  <a:lnTo>
                    <a:pt x="5" y="380"/>
                  </a:lnTo>
                  <a:lnTo>
                    <a:pt x="3" y="362"/>
                  </a:lnTo>
                  <a:lnTo>
                    <a:pt x="1" y="345"/>
                  </a:lnTo>
                  <a:lnTo>
                    <a:pt x="0" y="328"/>
                  </a:lnTo>
                  <a:lnTo>
                    <a:pt x="0" y="310"/>
                  </a:lnTo>
                  <a:lnTo>
                    <a:pt x="0" y="310"/>
                  </a:lnTo>
                  <a:lnTo>
                    <a:pt x="0" y="292"/>
                  </a:lnTo>
                  <a:lnTo>
                    <a:pt x="1" y="274"/>
                  </a:lnTo>
                  <a:lnTo>
                    <a:pt x="3" y="256"/>
                  </a:lnTo>
                  <a:lnTo>
                    <a:pt x="5" y="240"/>
                  </a:lnTo>
                  <a:lnTo>
                    <a:pt x="9" y="224"/>
                  </a:lnTo>
                  <a:lnTo>
                    <a:pt x="12" y="208"/>
                  </a:lnTo>
                  <a:lnTo>
                    <a:pt x="17" y="193"/>
                  </a:lnTo>
                  <a:lnTo>
                    <a:pt x="22" y="178"/>
                  </a:lnTo>
                  <a:lnTo>
                    <a:pt x="28" y="164"/>
                  </a:lnTo>
                  <a:lnTo>
                    <a:pt x="35" y="150"/>
                  </a:lnTo>
                  <a:lnTo>
                    <a:pt x="41" y="137"/>
                  </a:lnTo>
                  <a:lnTo>
                    <a:pt x="48" y="125"/>
                  </a:lnTo>
                  <a:lnTo>
                    <a:pt x="56" y="113"/>
                  </a:lnTo>
                  <a:lnTo>
                    <a:pt x="64" y="102"/>
                  </a:lnTo>
                  <a:lnTo>
                    <a:pt x="73" y="91"/>
                  </a:lnTo>
                  <a:lnTo>
                    <a:pt x="82" y="80"/>
                  </a:lnTo>
                  <a:lnTo>
                    <a:pt x="92" y="71"/>
                  </a:lnTo>
                  <a:lnTo>
                    <a:pt x="102" y="62"/>
                  </a:lnTo>
                  <a:lnTo>
                    <a:pt x="112" y="53"/>
                  </a:lnTo>
                  <a:lnTo>
                    <a:pt x="123" y="46"/>
                  </a:lnTo>
                  <a:lnTo>
                    <a:pt x="134" y="38"/>
                  </a:lnTo>
                  <a:lnTo>
                    <a:pt x="146" y="32"/>
                  </a:lnTo>
                  <a:lnTo>
                    <a:pt x="157" y="26"/>
                  </a:lnTo>
                  <a:lnTo>
                    <a:pt x="169" y="21"/>
                  </a:lnTo>
                  <a:lnTo>
                    <a:pt x="181" y="16"/>
                  </a:lnTo>
                  <a:lnTo>
                    <a:pt x="194" y="12"/>
                  </a:lnTo>
                  <a:lnTo>
                    <a:pt x="206" y="8"/>
                  </a:lnTo>
                  <a:lnTo>
                    <a:pt x="220" y="5"/>
                  </a:lnTo>
                  <a:lnTo>
                    <a:pt x="233" y="3"/>
                  </a:lnTo>
                  <a:lnTo>
                    <a:pt x="246" y="1"/>
                  </a:lnTo>
                  <a:lnTo>
                    <a:pt x="259" y="0"/>
                  </a:lnTo>
                  <a:lnTo>
                    <a:pt x="273" y="0"/>
                  </a:lnTo>
                  <a:lnTo>
                    <a:pt x="273" y="0"/>
                  </a:lnTo>
                  <a:close/>
                  <a:moveTo>
                    <a:pt x="273" y="535"/>
                  </a:moveTo>
                  <a:lnTo>
                    <a:pt x="273" y="535"/>
                  </a:lnTo>
                  <a:lnTo>
                    <a:pt x="291" y="534"/>
                  </a:lnTo>
                  <a:lnTo>
                    <a:pt x="310" y="531"/>
                  </a:lnTo>
                  <a:lnTo>
                    <a:pt x="327" y="526"/>
                  </a:lnTo>
                  <a:lnTo>
                    <a:pt x="342" y="519"/>
                  </a:lnTo>
                  <a:lnTo>
                    <a:pt x="357" y="510"/>
                  </a:lnTo>
                  <a:lnTo>
                    <a:pt x="371" y="500"/>
                  </a:lnTo>
                  <a:lnTo>
                    <a:pt x="384" y="488"/>
                  </a:lnTo>
                  <a:lnTo>
                    <a:pt x="395" y="474"/>
                  </a:lnTo>
                  <a:lnTo>
                    <a:pt x="407" y="457"/>
                  </a:lnTo>
                  <a:lnTo>
                    <a:pt x="416" y="440"/>
                  </a:lnTo>
                  <a:lnTo>
                    <a:pt x="424" y="422"/>
                  </a:lnTo>
                  <a:lnTo>
                    <a:pt x="431" y="402"/>
                  </a:lnTo>
                  <a:lnTo>
                    <a:pt x="436" y="381"/>
                  </a:lnTo>
                  <a:lnTo>
                    <a:pt x="440" y="358"/>
                  </a:lnTo>
                  <a:lnTo>
                    <a:pt x="442" y="335"/>
                  </a:lnTo>
                  <a:lnTo>
                    <a:pt x="443" y="310"/>
                  </a:lnTo>
                  <a:lnTo>
                    <a:pt x="443" y="310"/>
                  </a:lnTo>
                  <a:lnTo>
                    <a:pt x="442" y="286"/>
                  </a:lnTo>
                  <a:lnTo>
                    <a:pt x="440" y="261"/>
                  </a:lnTo>
                  <a:lnTo>
                    <a:pt x="436" y="239"/>
                  </a:lnTo>
                  <a:lnTo>
                    <a:pt x="431" y="217"/>
                  </a:lnTo>
                  <a:lnTo>
                    <a:pt x="424" y="197"/>
                  </a:lnTo>
                  <a:lnTo>
                    <a:pt x="416" y="178"/>
                  </a:lnTo>
                  <a:lnTo>
                    <a:pt x="407" y="161"/>
                  </a:lnTo>
                  <a:lnTo>
                    <a:pt x="395" y="145"/>
                  </a:lnTo>
                  <a:lnTo>
                    <a:pt x="384" y="131"/>
                  </a:lnTo>
                  <a:lnTo>
                    <a:pt x="371" y="119"/>
                  </a:lnTo>
                  <a:lnTo>
                    <a:pt x="357" y="108"/>
                  </a:lnTo>
                  <a:lnTo>
                    <a:pt x="342" y="99"/>
                  </a:lnTo>
                  <a:lnTo>
                    <a:pt x="327" y="92"/>
                  </a:lnTo>
                  <a:lnTo>
                    <a:pt x="310" y="87"/>
                  </a:lnTo>
                  <a:lnTo>
                    <a:pt x="291" y="84"/>
                  </a:lnTo>
                  <a:lnTo>
                    <a:pt x="273" y="83"/>
                  </a:lnTo>
                  <a:lnTo>
                    <a:pt x="273" y="83"/>
                  </a:lnTo>
                  <a:lnTo>
                    <a:pt x="254" y="84"/>
                  </a:lnTo>
                  <a:lnTo>
                    <a:pt x="237" y="87"/>
                  </a:lnTo>
                  <a:lnTo>
                    <a:pt x="220" y="92"/>
                  </a:lnTo>
                  <a:lnTo>
                    <a:pt x="203" y="99"/>
                  </a:lnTo>
                  <a:lnTo>
                    <a:pt x="189" y="108"/>
                  </a:lnTo>
                  <a:lnTo>
                    <a:pt x="175" y="119"/>
                  </a:lnTo>
                  <a:lnTo>
                    <a:pt x="162" y="131"/>
                  </a:lnTo>
                  <a:lnTo>
                    <a:pt x="150" y="145"/>
                  </a:lnTo>
                  <a:lnTo>
                    <a:pt x="140" y="161"/>
                  </a:lnTo>
                  <a:lnTo>
                    <a:pt x="131" y="178"/>
                  </a:lnTo>
                  <a:lnTo>
                    <a:pt x="123" y="197"/>
                  </a:lnTo>
                  <a:lnTo>
                    <a:pt x="115" y="217"/>
                  </a:lnTo>
                  <a:lnTo>
                    <a:pt x="110" y="239"/>
                  </a:lnTo>
                  <a:lnTo>
                    <a:pt x="106" y="261"/>
                  </a:lnTo>
                  <a:lnTo>
                    <a:pt x="103" y="286"/>
                  </a:lnTo>
                  <a:lnTo>
                    <a:pt x="103" y="310"/>
                  </a:lnTo>
                  <a:lnTo>
                    <a:pt x="103" y="310"/>
                  </a:lnTo>
                  <a:lnTo>
                    <a:pt x="103" y="335"/>
                  </a:lnTo>
                  <a:lnTo>
                    <a:pt x="106" y="358"/>
                  </a:lnTo>
                  <a:lnTo>
                    <a:pt x="110" y="381"/>
                  </a:lnTo>
                  <a:lnTo>
                    <a:pt x="115" y="402"/>
                  </a:lnTo>
                  <a:lnTo>
                    <a:pt x="123" y="422"/>
                  </a:lnTo>
                  <a:lnTo>
                    <a:pt x="131" y="440"/>
                  </a:lnTo>
                  <a:lnTo>
                    <a:pt x="140" y="457"/>
                  </a:lnTo>
                  <a:lnTo>
                    <a:pt x="150" y="474"/>
                  </a:lnTo>
                  <a:lnTo>
                    <a:pt x="162" y="488"/>
                  </a:lnTo>
                  <a:lnTo>
                    <a:pt x="175" y="500"/>
                  </a:lnTo>
                  <a:lnTo>
                    <a:pt x="189" y="510"/>
                  </a:lnTo>
                  <a:lnTo>
                    <a:pt x="203" y="519"/>
                  </a:lnTo>
                  <a:lnTo>
                    <a:pt x="220" y="526"/>
                  </a:lnTo>
                  <a:lnTo>
                    <a:pt x="237" y="531"/>
                  </a:lnTo>
                  <a:lnTo>
                    <a:pt x="254" y="534"/>
                  </a:lnTo>
                  <a:lnTo>
                    <a:pt x="273" y="535"/>
                  </a:lnTo>
                  <a:lnTo>
                    <a:pt x="273" y="5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6" name="Freeform 45"/>
            <p:cNvSpPr>
              <a:spLocks/>
            </p:cNvSpPr>
            <p:nvPr userDrawn="1"/>
          </p:nvSpPr>
          <p:spPr bwMode="auto">
            <a:xfrm>
              <a:off x="3479" y="1981"/>
              <a:ext cx="325" cy="604"/>
            </a:xfrm>
            <a:custGeom>
              <a:avLst/>
              <a:gdLst>
                <a:gd name="T0" fmla="*/ 0 w 325"/>
                <a:gd name="T1" fmla="*/ 14 h 604"/>
                <a:gd name="T2" fmla="*/ 82 w 325"/>
                <a:gd name="T3" fmla="*/ 14 h 604"/>
                <a:gd name="T4" fmla="*/ 91 w 325"/>
                <a:gd name="T5" fmla="*/ 121 h 604"/>
                <a:gd name="T6" fmla="*/ 94 w 325"/>
                <a:gd name="T7" fmla="*/ 121 h 604"/>
                <a:gd name="T8" fmla="*/ 94 w 325"/>
                <a:gd name="T9" fmla="*/ 121 h 604"/>
                <a:gd name="T10" fmla="*/ 103 w 325"/>
                <a:gd name="T11" fmla="*/ 108 h 604"/>
                <a:gd name="T12" fmla="*/ 111 w 325"/>
                <a:gd name="T13" fmla="*/ 95 h 604"/>
                <a:gd name="T14" fmla="*/ 120 w 325"/>
                <a:gd name="T15" fmla="*/ 83 h 604"/>
                <a:gd name="T16" fmla="*/ 129 w 325"/>
                <a:gd name="T17" fmla="*/ 70 h 604"/>
                <a:gd name="T18" fmla="*/ 138 w 325"/>
                <a:gd name="T19" fmla="*/ 60 h 604"/>
                <a:gd name="T20" fmla="*/ 148 w 325"/>
                <a:gd name="T21" fmla="*/ 50 h 604"/>
                <a:gd name="T22" fmla="*/ 158 w 325"/>
                <a:gd name="T23" fmla="*/ 41 h 604"/>
                <a:gd name="T24" fmla="*/ 168 w 325"/>
                <a:gd name="T25" fmla="*/ 33 h 604"/>
                <a:gd name="T26" fmla="*/ 179 w 325"/>
                <a:gd name="T27" fmla="*/ 25 h 604"/>
                <a:gd name="T28" fmla="*/ 190 w 325"/>
                <a:gd name="T29" fmla="*/ 19 h 604"/>
                <a:gd name="T30" fmla="*/ 202 w 325"/>
                <a:gd name="T31" fmla="*/ 13 h 604"/>
                <a:gd name="T32" fmla="*/ 214 w 325"/>
                <a:gd name="T33" fmla="*/ 8 h 604"/>
                <a:gd name="T34" fmla="*/ 225 w 325"/>
                <a:gd name="T35" fmla="*/ 5 h 604"/>
                <a:gd name="T36" fmla="*/ 237 w 325"/>
                <a:gd name="T37" fmla="*/ 2 h 604"/>
                <a:gd name="T38" fmla="*/ 250 w 325"/>
                <a:gd name="T39" fmla="*/ 1 h 604"/>
                <a:gd name="T40" fmla="*/ 262 w 325"/>
                <a:gd name="T41" fmla="*/ 0 h 604"/>
                <a:gd name="T42" fmla="*/ 262 w 325"/>
                <a:gd name="T43" fmla="*/ 0 h 604"/>
                <a:gd name="T44" fmla="*/ 280 w 325"/>
                <a:gd name="T45" fmla="*/ 1 h 604"/>
                <a:gd name="T46" fmla="*/ 296 w 325"/>
                <a:gd name="T47" fmla="*/ 3 h 604"/>
                <a:gd name="T48" fmla="*/ 311 w 325"/>
                <a:gd name="T49" fmla="*/ 7 h 604"/>
                <a:gd name="T50" fmla="*/ 325 w 325"/>
                <a:gd name="T51" fmla="*/ 12 h 604"/>
                <a:gd name="T52" fmla="*/ 306 w 325"/>
                <a:gd name="T53" fmla="*/ 99 h 604"/>
                <a:gd name="T54" fmla="*/ 306 w 325"/>
                <a:gd name="T55" fmla="*/ 99 h 604"/>
                <a:gd name="T56" fmla="*/ 293 w 325"/>
                <a:gd name="T57" fmla="*/ 95 h 604"/>
                <a:gd name="T58" fmla="*/ 279 w 325"/>
                <a:gd name="T59" fmla="*/ 92 h 604"/>
                <a:gd name="T60" fmla="*/ 265 w 325"/>
                <a:gd name="T61" fmla="*/ 90 h 604"/>
                <a:gd name="T62" fmla="*/ 249 w 325"/>
                <a:gd name="T63" fmla="*/ 90 h 604"/>
                <a:gd name="T64" fmla="*/ 249 w 325"/>
                <a:gd name="T65" fmla="*/ 90 h 604"/>
                <a:gd name="T66" fmla="*/ 239 w 325"/>
                <a:gd name="T67" fmla="*/ 90 h 604"/>
                <a:gd name="T68" fmla="*/ 230 w 325"/>
                <a:gd name="T69" fmla="*/ 92 h 604"/>
                <a:gd name="T70" fmla="*/ 220 w 325"/>
                <a:gd name="T71" fmla="*/ 94 h 604"/>
                <a:gd name="T72" fmla="*/ 210 w 325"/>
                <a:gd name="T73" fmla="*/ 97 h 604"/>
                <a:gd name="T74" fmla="*/ 201 w 325"/>
                <a:gd name="T75" fmla="*/ 101 h 604"/>
                <a:gd name="T76" fmla="*/ 190 w 325"/>
                <a:gd name="T77" fmla="*/ 106 h 604"/>
                <a:gd name="T78" fmla="*/ 180 w 325"/>
                <a:gd name="T79" fmla="*/ 113 h 604"/>
                <a:gd name="T80" fmla="*/ 170 w 325"/>
                <a:gd name="T81" fmla="*/ 120 h 604"/>
                <a:gd name="T82" fmla="*/ 161 w 325"/>
                <a:gd name="T83" fmla="*/ 129 h 604"/>
                <a:gd name="T84" fmla="*/ 151 w 325"/>
                <a:gd name="T85" fmla="*/ 138 h 604"/>
                <a:gd name="T86" fmla="*/ 142 w 325"/>
                <a:gd name="T87" fmla="*/ 149 h 604"/>
                <a:gd name="T88" fmla="*/ 133 w 325"/>
                <a:gd name="T89" fmla="*/ 162 h 604"/>
                <a:gd name="T90" fmla="*/ 124 w 325"/>
                <a:gd name="T91" fmla="*/ 175 h 604"/>
                <a:gd name="T92" fmla="*/ 116 w 325"/>
                <a:gd name="T93" fmla="*/ 191 h 604"/>
                <a:gd name="T94" fmla="*/ 108 w 325"/>
                <a:gd name="T95" fmla="*/ 208 h 604"/>
                <a:gd name="T96" fmla="*/ 100 w 325"/>
                <a:gd name="T97" fmla="*/ 225 h 604"/>
                <a:gd name="T98" fmla="*/ 100 w 325"/>
                <a:gd name="T99" fmla="*/ 604 h 604"/>
                <a:gd name="T100" fmla="*/ 0 w 325"/>
                <a:gd name="T101" fmla="*/ 604 h 604"/>
                <a:gd name="T102" fmla="*/ 0 w 325"/>
                <a:gd name="T103" fmla="*/ 1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 h="604">
                  <a:moveTo>
                    <a:pt x="0" y="14"/>
                  </a:moveTo>
                  <a:lnTo>
                    <a:pt x="82" y="14"/>
                  </a:lnTo>
                  <a:lnTo>
                    <a:pt x="91" y="121"/>
                  </a:lnTo>
                  <a:lnTo>
                    <a:pt x="94" y="121"/>
                  </a:lnTo>
                  <a:lnTo>
                    <a:pt x="94" y="121"/>
                  </a:lnTo>
                  <a:lnTo>
                    <a:pt x="103" y="108"/>
                  </a:lnTo>
                  <a:lnTo>
                    <a:pt x="111" y="95"/>
                  </a:lnTo>
                  <a:lnTo>
                    <a:pt x="120" y="83"/>
                  </a:lnTo>
                  <a:lnTo>
                    <a:pt x="129" y="70"/>
                  </a:lnTo>
                  <a:lnTo>
                    <a:pt x="138" y="60"/>
                  </a:lnTo>
                  <a:lnTo>
                    <a:pt x="148" y="50"/>
                  </a:lnTo>
                  <a:lnTo>
                    <a:pt x="158" y="41"/>
                  </a:lnTo>
                  <a:lnTo>
                    <a:pt x="168" y="33"/>
                  </a:lnTo>
                  <a:lnTo>
                    <a:pt x="179" y="25"/>
                  </a:lnTo>
                  <a:lnTo>
                    <a:pt x="190" y="19"/>
                  </a:lnTo>
                  <a:lnTo>
                    <a:pt x="202" y="13"/>
                  </a:lnTo>
                  <a:lnTo>
                    <a:pt x="214" y="8"/>
                  </a:lnTo>
                  <a:lnTo>
                    <a:pt x="225" y="5"/>
                  </a:lnTo>
                  <a:lnTo>
                    <a:pt x="237" y="2"/>
                  </a:lnTo>
                  <a:lnTo>
                    <a:pt x="250" y="1"/>
                  </a:lnTo>
                  <a:lnTo>
                    <a:pt x="262" y="0"/>
                  </a:lnTo>
                  <a:lnTo>
                    <a:pt x="262" y="0"/>
                  </a:lnTo>
                  <a:lnTo>
                    <a:pt x="280" y="1"/>
                  </a:lnTo>
                  <a:lnTo>
                    <a:pt x="296" y="3"/>
                  </a:lnTo>
                  <a:lnTo>
                    <a:pt x="311" y="7"/>
                  </a:lnTo>
                  <a:lnTo>
                    <a:pt x="325" y="12"/>
                  </a:lnTo>
                  <a:lnTo>
                    <a:pt x="306" y="99"/>
                  </a:lnTo>
                  <a:lnTo>
                    <a:pt x="306" y="99"/>
                  </a:lnTo>
                  <a:lnTo>
                    <a:pt x="293" y="95"/>
                  </a:lnTo>
                  <a:lnTo>
                    <a:pt x="279" y="92"/>
                  </a:lnTo>
                  <a:lnTo>
                    <a:pt x="265" y="90"/>
                  </a:lnTo>
                  <a:lnTo>
                    <a:pt x="249" y="90"/>
                  </a:lnTo>
                  <a:lnTo>
                    <a:pt x="249" y="90"/>
                  </a:lnTo>
                  <a:lnTo>
                    <a:pt x="239" y="90"/>
                  </a:lnTo>
                  <a:lnTo>
                    <a:pt x="230" y="92"/>
                  </a:lnTo>
                  <a:lnTo>
                    <a:pt x="220" y="94"/>
                  </a:lnTo>
                  <a:lnTo>
                    <a:pt x="210" y="97"/>
                  </a:lnTo>
                  <a:lnTo>
                    <a:pt x="201" y="101"/>
                  </a:lnTo>
                  <a:lnTo>
                    <a:pt x="190" y="106"/>
                  </a:lnTo>
                  <a:lnTo>
                    <a:pt x="180" y="113"/>
                  </a:lnTo>
                  <a:lnTo>
                    <a:pt x="170" y="120"/>
                  </a:lnTo>
                  <a:lnTo>
                    <a:pt x="161" y="129"/>
                  </a:lnTo>
                  <a:lnTo>
                    <a:pt x="151" y="138"/>
                  </a:lnTo>
                  <a:lnTo>
                    <a:pt x="142" y="149"/>
                  </a:lnTo>
                  <a:lnTo>
                    <a:pt x="133" y="162"/>
                  </a:lnTo>
                  <a:lnTo>
                    <a:pt x="124" y="175"/>
                  </a:lnTo>
                  <a:lnTo>
                    <a:pt x="116" y="191"/>
                  </a:lnTo>
                  <a:lnTo>
                    <a:pt x="108" y="208"/>
                  </a:lnTo>
                  <a:lnTo>
                    <a:pt x="100" y="225"/>
                  </a:lnTo>
                  <a:lnTo>
                    <a:pt x="100" y="604"/>
                  </a:lnTo>
                  <a:lnTo>
                    <a:pt x="0" y="604"/>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Freeform 46"/>
            <p:cNvSpPr>
              <a:spLocks/>
            </p:cNvSpPr>
            <p:nvPr userDrawn="1"/>
          </p:nvSpPr>
          <p:spPr bwMode="auto">
            <a:xfrm>
              <a:off x="3886" y="1721"/>
              <a:ext cx="163" cy="878"/>
            </a:xfrm>
            <a:custGeom>
              <a:avLst/>
              <a:gdLst>
                <a:gd name="T0" fmla="*/ 0 w 163"/>
                <a:gd name="T1" fmla="*/ 0 h 878"/>
                <a:gd name="T2" fmla="*/ 100 w 163"/>
                <a:gd name="T3" fmla="*/ 0 h 878"/>
                <a:gd name="T4" fmla="*/ 100 w 163"/>
                <a:gd name="T5" fmla="*/ 752 h 878"/>
                <a:gd name="T6" fmla="*/ 100 w 163"/>
                <a:gd name="T7" fmla="*/ 752 h 878"/>
                <a:gd name="T8" fmla="*/ 100 w 163"/>
                <a:gd name="T9" fmla="*/ 763 h 878"/>
                <a:gd name="T10" fmla="*/ 102 w 163"/>
                <a:gd name="T11" fmla="*/ 772 h 878"/>
                <a:gd name="T12" fmla="*/ 104 w 163"/>
                <a:gd name="T13" fmla="*/ 780 h 878"/>
                <a:gd name="T14" fmla="*/ 108 w 163"/>
                <a:gd name="T15" fmla="*/ 786 h 878"/>
                <a:gd name="T16" fmla="*/ 112 w 163"/>
                <a:gd name="T17" fmla="*/ 790 h 878"/>
                <a:gd name="T18" fmla="*/ 117 w 163"/>
                <a:gd name="T19" fmla="*/ 793 h 878"/>
                <a:gd name="T20" fmla="*/ 122 w 163"/>
                <a:gd name="T21" fmla="*/ 795 h 878"/>
                <a:gd name="T22" fmla="*/ 127 w 163"/>
                <a:gd name="T23" fmla="*/ 795 h 878"/>
                <a:gd name="T24" fmla="*/ 127 w 163"/>
                <a:gd name="T25" fmla="*/ 795 h 878"/>
                <a:gd name="T26" fmla="*/ 136 w 163"/>
                <a:gd name="T27" fmla="*/ 795 h 878"/>
                <a:gd name="T28" fmla="*/ 149 w 163"/>
                <a:gd name="T29" fmla="*/ 793 h 878"/>
                <a:gd name="T30" fmla="*/ 163 w 163"/>
                <a:gd name="T31" fmla="*/ 868 h 878"/>
                <a:gd name="T32" fmla="*/ 163 w 163"/>
                <a:gd name="T33" fmla="*/ 868 h 878"/>
                <a:gd name="T34" fmla="*/ 151 w 163"/>
                <a:gd name="T35" fmla="*/ 872 h 878"/>
                <a:gd name="T36" fmla="*/ 139 w 163"/>
                <a:gd name="T37" fmla="*/ 875 h 878"/>
                <a:gd name="T38" fmla="*/ 124 w 163"/>
                <a:gd name="T39" fmla="*/ 877 h 878"/>
                <a:gd name="T40" fmla="*/ 106 w 163"/>
                <a:gd name="T41" fmla="*/ 878 h 878"/>
                <a:gd name="T42" fmla="*/ 106 w 163"/>
                <a:gd name="T43" fmla="*/ 878 h 878"/>
                <a:gd name="T44" fmla="*/ 92 w 163"/>
                <a:gd name="T45" fmla="*/ 877 h 878"/>
                <a:gd name="T46" fmla="*/ 80 w 163"/>
                <a:gd name="T47" fmla="*/ 876 h 878"/>
                <a:gd name="T48" fmla="*/ 68 w 163"/>
                <a:gd name="T49" fmla="*/ 873 h 878"/>
                <a:gd name="T50" fmla="*/ 57 w 163"/>
                <a:gd name="T51" fmla="*/ 869 h 878"/>
                <a:gd name="T52" fmla="*/ 47 w 163"/>
                <a:gd name="T53" fmla="*/ 865 h 878"/>
                <a:gd name="T54" fmla="*/ 39 w 163"/>
                <a:gd name="T55" fmla="*/ 859 h 878"/>
                <a:gd name="T56" fmla="*/ 31 w 163"/>
                <a:gd name="T57" fmla="*/ 852 h 878"/>
                <a:gd name="T58" fmla="*/ 24 w 163"/>
                <a:gd name="T59" fmla="*/ 844 h 878"/>
                <a:gd name="T60" fmla="*/ 19 w 163"/>
                <a:gd name="T61" fmla="*/ 835 h 878"/>
                <a:gd name="T62" fmla="*/ 14 w 163"/>
                <a:gd name="T63" fmla="*/ 824 h 878"/>
                <a:gd name="T64" fmla="*/ 9 w 163"/>
                <a:gd name="T65" fmla="*/ 813 h 878"/>
                <a:gd name="T66" fmla="*/ 6 w 163"/>
                <a:gd name="T67" fmla="*/ 802 h 878"/>
                <a:gd name="T68" fmla="*/ 3 w 163"/>
                <a:gd name="T69" fmla="*/ 789 h 878"/>
                <a:gd name="T70" fmla="*/ 2 w 163"/>
                <a:gd name="T71" fmla="*/ 775 h 878"/>
                <a:gd name="T72" fmla="*/ 0 w 163"/>
                <a:gd name="T73" fmla="*/ 761 h 878"/>
                <a:gd name="T74" fmla="*/ 0 w 163"/>
                <a:gd name="T75" fmla="*/ 745 h 878"/>
                <a:gd name="T76" fmla="*/ 0 w 163"/>
                <a:gd name="T77"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 h="878">
                  <a:moveTo>
                    <a:pt x="0" y="0"/>
                  </a:moveTo>
                  <a:lnTo>
                    <a:pt x="100" y="0"/>
                  </a:lnTo>
                  <a:lnTo>
                    <a:pt x="100" y="752"/>
                  </a:lnTo>
                  <a:lnTo>
                    <a:pt x="100" y="752"/>
                  </a:lnTo>
                  <a:lnTo>
                    <a:pt x="100" y="763"/>
                  </a:lnTo>
                  <a:lnTo>
                    <a:pt x="102" y="772"/>
                  </a:lnTo>
                  <a:lnTo>
                    <a:pt x="104" y="780"/>
                  </a:lnTo>
                  <a:lnTo>
                    <a:pt x="108" y="786"/>
                  </a:lnTo>
                  <a:lnTo>
                    <a:pt x="112" y="790"/>
                  </a:lnTo>
                  <a:lnTo>
                    <a:pt x="117" y="793"/>
                  </a:lnTo>
                  <a:lnTo>
                    <a:pt x="122" y="795"/>
                  </a:lnTo>
                  <a:lnTo>
                    <a:pt x="127" y="795"/>
                  </a:lnTo>
                  <a:lnTo>
                    <a:pt x="127" y="795"/>
                  </a:lnTo>
                  <a:lnTo>
                    <a:pt x="136" y="795"/>
                  </a:lnTo>
                  <a:lnTo>
                    <a:pt x="149" y="793"/>
                  </a:lnTo>
                  <a:lnTo>
                    <a:pt x="163" y="868"/>
                  </a:lnTo>
                  <a:lnTo>
                    <a:pt x="163" y="868"/>
                  </a:lnTo>
                  <a:lnTo>
                    <a:pt x="151" y="872"/>
                  </a:lnTo>
                  <a:lnTo>
                    <a:pt x="139" y="875"/>
                  </a:lnTo>
                  <a:lnTo>
                    <a:pt x="124" y="877"/>
                  </a:lnTo>
                  <a:lnTo>
                    <a:pt x="106" y="878"/>
                  </a:lnTo>
                  <a:lnTo>
                    <a:pt x="106" y="878"/>
                  </a:lnTo>
                  <a:lnTo>
                    <a:pt x="92" y="877"/>
                  </a:lnTo>
                  <a:lnTo>
                    <a:pt x="80" y="876"/>
                  </a:lnTo>
                  <a:lnTo>
                    <a:pt x="68" y="873"/>
                  </a:lnTo>
                  <a:lnTo>
                    <a:pt x="57" y="869"/>
                  </a:lnTo>
                  <a:lnTo>
                    <a:pt x="47" y="865"/>
                  </a:lnTo>
                  <a:lnTo>
                    <a:pt x="39" y="859"/>
                  </a:lnTo>
                  <a:lnTo>
                    <a:pt x="31" y="852"/>
                  </a:lnTo>
                  <a:lnTo>
                    <a:pt x="24" y="844"/>
                  </a:lnTo>
                  <a:lnTo>
                    <a:pt x="19" y="835"/>
                  </a:lnTo>
                  <a:lnTo>
                    <a:pt x="14" y="824"/>
                  </a:lnTo>
                  <a:lnTo>
                    <a:pt x="9" y="813"/>
                  </a:lnTo>
                  <a:lnTo>
                    <a:pt x="6" y="802"/>
                  </a:lnTo>
                  <a:lnTo>
                    <a:pt x="3" y="789"/>
                  </a:lnTo>
                  <a:lnTo>
                    <a:pt x="2" y="775"/>
                  </a:lnTo>
                  <a:lnTo>
                    <a:pt x="0" y="761"/>
                  </a:lnTo>
                  <a:lnTo>
                    <a:pt x="0" y="74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8" name="Freeform 47"/>
            <p:cNvSpPr>
              <a:spLocks noEditPoints="1"/>
            </p:cNvSpPr>
            <p:nvPr userDrawn="1"/>
          </p:nvSpPr>
          <p:spPr bwMode="auto">
            <a:xfrm>
              <a:off x="4117" y="1721"/>
              <a:ext cx="517" cy="878"/>
            </a:xfrm>
            <a:custGeom>
              <a:avLst/>
              <a:gdLst>
                <a:gd name="T0" fmla="*/ 268 w 517"/>
                <a:gd name="T1" fmla="*/ 260 h 878"/>
                <a:gd name="T2" fmla="*/ 304 w 517"/>
                <a:gd name="T3" fmla="*/ 265 h 878"/>
                <a:gd name="T4" fmla="*/ 364 w 517"/>
                <a:gd name="T5" fmla="*/ 288 h 878"/>
                <a:gd name="T6" fmla="*/ 421 w 517"/>
                <a:gd name="T7" fmla="*/ 327 h 878"/>
                <a:gd name="T8" fmla="*/ 517 w 517"/>
                <a:gd name="T9" fmla="*/ 0 h 878"/>
                <a:gd name="T10" fmla="*/ 426 w 517"/>
                <a:gd name="T11" fmla="*/ 794 h 878"/>
                <a:gd name="T12" fmla="*/ 404 w 517"/>
                <a:gd name="T13" fmla="*/ 811 h 878"/>
                <a:gd name="T14" fmla="*/ 342 w 517"/>
                <a:gd name="T15" fmla="*/ 853 h 878"/>
                <a:gd name="T16" fmla="*/ 307 w 517"/>
                <a:gd name="T17" fmla="*/ 868 h 878"/>
                <a:gd name="T18" fmla="*/ 269 w 517"/>
                <a:gd name="T19" fmla="*/ 876 h 878"/>
                <a:gd name="T20" fmla="*/ 244 w 517"/>
                <a:gd name="T21" fmla="*/ 878 h 878"/>
                <a:gd name="T22" fmla="*/ 204 w 517"/>
                <a:gd name="T23" fmla="*/ 875 h 878"/>
                <a:gd name="T24" fmla="*/ 166 w 517"/>
                <a:gd name="T25" fmla="*/ 867 h 878"/>
                <a:gd name="T26" fmla="*/ 133 w 517"/>
                <a:gd name="T27" fmla="*/ 852 h 878"/>
                <a:gd name="T28" fmla="*/ 101 w 517"/>
                <a:gd name="T29" fmla="*/ 833 h 878"/>
                <a:gd name="T30" fmla="*/ 75 w 517"/>
                <a:gd name="T31" fmla="*/ 807 h 878"/>
                <a:gd name="T32" fmla="*/ 52 w 517"/>
                <a:gd name="T33" fmla="*/ 777 h 878"/>
                <a:gd name="T34" fmla="*/ 33 w 517"/>
                <a:gd name="T35" fmla="*/ 742 h 878"/>
                <a:gd name="T36" fmla="*/ 18 w 517"/>
                <a:gd name="T37" fmla="*/ 701 h 878"/>
                <a:gd name="T38" fmla="*/ 4 w 517"/>
                <a:gd name="T39" fmla="*/ 640 h 878"/>
                <a:gd name="T40" fmla="*/ 0 w 517"/>
                <a:gd name="T41" fmla="*/ 570 h 878"/>
                <a:gd name="T42" fmla="*/ 3 w 517"/>
                <a:gd name="T43" fmla="*/ 518 h 878"/>
                <a:gd name="T44" fmla="*/ 12 w 517"/>
                <a:gd name="T45" fmla="*/ 470 h 878"/>
                <a:gd name="T46" fmla="*/ 27 w 517"/>
                <a:gd name="T47" fmla="*/ 426 h 878"/>
                <a:gd name="T48" fmla="*/ 46 w 517"/>
                <a:gd name="T49" fmla="*/ 388 h 878"/>
                <a:gd name="T50" fmla="*/ 69 w 517"/>
                <a:gd name="T51" fmla="*/ 354 h 878"/>
                <a:gd name="T52" fmla="*/ 96 w 517"/>
                <a:gd name="T53" fmla="*/ 324 h 878"/>
                <a:gd name="T54" fmla="*/ 127 w 517"/>
                <a:gd name="T55" fmla="*/ 300 h 878"/>
                <a:gd name="T56" fmla="*/ 159 w 517"/>
                <a:gd name="T57" fmla="*/ 281 h 878"/>
                <a:gd name="T58" fmla="*/ 194 w 517"/>
                <a:gd name="T59" fmla="*/ 268 h 878"/>
                <a:gd name="T60" fmla="*/ 231 w 517"/>
                <a:gd name="T61" fmla="*/ 261 h 878"/>
                <a:gd name="T62" fmla="*/ 256 w 517"/>
                <a:gd name="T63" fmla="*/ 260 h 878"/>
                <a:gd name="T64" fmla="*/ 276 w 517"/>
                <a:gd name="T65" fmla="*/ 794 h 878"/>
                <a:gd name="T66" fmla="*/ 306 w 517"/>
                <a:gd name="T67" fmla="*/ 789 h 878"/>
                <a:gd name="T68" fmla="*/ 334 w 517"/>
                <a:gd name="T69" fmla="*/ 779 h 878"/>
                <a:gd name="T70" fmla="*/ 379 w 517"/>
                <a:gd name="T71" fmla="*/ 749 h 878"/>
                <a:gd name="T72" fmla="*/ 416 w 517"/>
                <a:gd name="T73" fmla="*/ 405 h 878"/>
                <a:gd name="T74" fmla="*/ 379 w 517"/>
                <a:gd name="T75" fmla="*/ 377 h 878"/>
                <a:gd name="T76" fmla="*/ 327 w 517"/>
                <a:gd name="T77" fmla="*/ 351 h 878"/>
                <a:gd name="T78" fmla="*/ 273 w 517"/>
                <a:gd name="T79" fmla="*/ 344 h 878"/>
                <a:gd name="T80" fmla="*/ 239 w 517"/>
                <a:gd name="T81" fmla="*/ 348 h 878"/>
                <a:gd name="T82" fmla="*/ 191 w 517"/>
                <a:gd name="T83" fmla="*/ 369 h 878"/>
                <a:gd name="T84" fmla="*/ 153 w 517"/>
                <a:gd name="T85" fmla="*/ 405 h 878"/>
                <a:gd name="T86" fmla="*/ 124 w 517"/>
                <a:gd name="T87" fmla="*/ 457 h 878"/>
                <a:gd name="T88" fmla="*/ 106 w 517"/>
                <a:gd name="T89" fmla="*/ 520 h 878"/>
                <a:gd name="T90" fmla="*/ 103 w 517"/>
                <a:gd name="T91" fmla="*/ 569 h 878"/>
                <a:gd name="T92" fmla="*/ 109 w 517"/>
                <a:gd name="T93" fmla="*/ 642 h 878"/>
                <a:gd name="T94" fmla="*/ 128 w 517"/>
                <a:gd name="T95" fmla="*/ 702 h 878"/>
                <a:gd name="T96" fmla="*/ 157 w 517"/>
                <a:gd name="T97" fmla="*/ 748 h 878"/>
                <a:gd name="T98" fmla="*/ 196 w 517"/>
                <a:gd name="T99" fmla="*/ 779 h 878"/>
                <a:gd name="T100" fmla="*/ 247 w 517"/>
                <a:gd name="T101" fmla="*/ 79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7" h="878">
                  <a:moveTo>
                    <a:pt x="256" y="260"/>
                  </a:moveTo>
                  <a:lnTo>
                    <a:pt x="256" y="260"/>
                  </a:lnTo>
                  <a:lnTo>
                    <a:pt x="268" y="260"/>
                  </a:lnTo>
                  <a:lnTo>
                    <a:pt x="280" y="261"/>
                  </a:lnTo>
                  <a:lnTo>
                    <a:pt x="292" y="263"/>
                  </a:lnTo>
                  <a:lnTo>
                    <a:pt x="304" y="265"/>
                  </a:lnTo>
                  <a:lnTo>
                    <a:pt x="324" y="270"/>
                  </a:lnTo>
                  <a:lnTo>
                    <a:pt x="344" y="278"/>
                  </a:lnTo>
                  <a:lnTo>
                    <a:pt x="364" y="288"/>
                  </a:lnTo>
                  <a:lnTo>
                    <a:pt x="382" y="299"/>
                  </a:lnTo>
                  <a:lnTo>
                    <a:pt x="402" y="312"/>
                  </a:lnTo>
                  <a:lnTo>
                    <a:pt x="421" y="327"/>
                  </a:lnTo>
                  <a:lnTo>
                    <a:pt x="416" y="227"/>
                  </a:lnTo>
                  <a:lnTo>
                    <a:pt x="416" y="0"/>
                  </a:lnTo>
                  <a:lnTo>
                    <a:pt x="517" y="0"/>
                  </a:lnTo>
                  <a:lnTo>
                    <a:pt x="517" y="864"/>
                  </a:lnTo>
                  <a:lnTo>
                    <a:pt x="434" y="864"/>
                  </a:lnTo>
                  <a:lnTo>
                    <a:pt x="426" y="794"/>
                  </a:lnTo>
                  <a:lnTo>
                    <a:pt x="422" y="794"/>
                  </a:lnTo>
                  <a:lnTo>
                    <a:pt x="422" y="794"/>
                  </a:lnTo>
                  <a:lnTo>
                    <a:pt x="404" y="811"/>
                  </a:lnTo>
                  <a:lnTo>
                    <a:pt x="384" y="826"/>
                  </a:lnTo>
                  <a:lnTo>
                    <a:pt x="364" y="841"/>
                  </a:lnTo>
                  <a:lnTo>
                    <a:pt x="342" y="853"/>
                  </a:lnTo>
                  <a:lnTo>
                    <a:pt x="330" y="859"/>
                  </a:lnTo>
                  <a:lnTo>
                    <a:pt x="319" y="864"/>
                  </a:lnTo>
                  <a:lnTo>
                    <a:pt x="307" y="868"/>
                  </a:lnTo>
                  <a:lnTo>
                    <a:pt x="294" y="871"/>
                  </a:lnTo>
                  <a:lnTo>
                    <a:pt x="282" y="874"/>
                  </a:lnTo>
                  <a:lnTo>
                    <a:pt x="269" y="876"/>
                  </a:lnTo>
                  <a:lnTo>
                    <a:pt x="257" y="878"/>
                  </a:lnTo>
                  <a:lnTo>
                    <a:pt x="244" y="878"/>
                  </a:lnTo>
                  <a:lnTo>
                    <a:pt x="244" y="878"/>
                  </a:lnTo>
                  <a:lnTo>
                    <a:pt x="230" y="878"/>
                  </a:lnTo>
                  <a:lnTo>
                    <a:pt x="217" y="877"/>
                  </a:lnTo>
                  <a:lnTo>
                    <a:pt x="204" y="875"/>
                  </a:lnTo>
                  <a:lnTo>
                    <a:pt x="191" y="873"/>
                  </a:lnTo>
                  <a:lnTo>
                    <a:pt x="178" y="870"/>
                  </a:lnTo>
                  <a:lnTo>
                    <a:pt x="166" y="867"/>
                  </a:lnTo>
                  <a:lnTo>
                    <a:pt x="155" y="862"/>
                  </a:lnTo>
                  <a:lnTo>
                    <a:pt x="143" y="858"/>
                  </a:lnTo>
                  <a:lnTo>
                    <a:pt x="133" y="852"/>
                  </a:lnTo>
                  <a:lnTo>
                    <a:pt x="122" y="846"/>
                  </a:lnTo>
                  <a:lnTo>
                    <a:pt x="112" y="840"/>
                  </a:lnTo>
                  <a:lnTo>
                    <a:pt x="101" y="833"/>
                  </a:lnTo>
                  <a:lnTo>
                    <a:pt x="92" y="824"/>
                  </a:lnTo>
                  <a:lnTo>
                    <a:pt x="83" y="816"/>
                  </a:lnTo>
                  <a:lnTo>
                    <a:pt x="75" y="807"/>
                  </a:lnTo>
                  <a:lnTo>
                    <a:pt x="66" y="798"/>
                  </a:lnTo>
                  <a:lnTo>
                    <a:pt x="59" y="788"/>
                  </a:lnTo>
                  <a:lnTo>
                    <a:pt x="52" y="777"/>
                  </a:lnTo>
                  <a:lnTo>
                    <a:pt x="45" y="766"/>
                  </a:lnTo>
                  <a:lnTo>
                    <a:pt x="38" y="754"/>
                  </a:lnTo>
                  <a:lnTo>
                    <a:pt x="33" y="742"/>
                  </a:lnTo>
                  <a:lnTo>
                    <a:pt x="27" y="728"/>
                  </a:lnTo>
                  <a:lnTo>
                    <a:pt x="22" y="715"/>
                  </a:lnTo>
                  <a:lnTo>
                    <a:pt x="18" y="701"/>
                  </a:lnTo>
                  <a:lnTo>
                    <a:pt x="13" y="686"/>
                  </a:lnTo>
                  <a:lnTo>
                    <a:pt x="9" y="672"/>
                  </a:lnTo>
                  <a:lnTo>
                    <a:pt x="4" y="640"/>
                  </a:lnTo>
                  <a:lnTo>
                    <a:pt x="1" y="606"/>
                  </a:lnTo>
                  <a:lnTo>
                    <a:pt x="0" y="570"/>
                  </a:lnTo>
                  <a:lnTo>
                    <a:pt x="0" y="570"/>
                  </a:lnTo>
                  <a:lnTo>
                    <a:pt x="0" y="553"/>
                  </a:lnTo>
                  <a:lnTo>
                    <a:pt x="1" y="535"/>
                  </a:lnTo>
                  <a:lnTo>
                    <a:pt x="3" y="518"/>
                  </a:lnTo>
                  <a:lnTo>
                    <a:pt x="5" y="502"/>
                  </a:lnTo>
                  <a:lnTo>
                    <a:pt x="8" y="486"/>
                  </a:lnTo>
                  <a:lnTo>
                    <a:pt x="12" y="470"/>
                  </a:lnTo>
                  <a:lnTo>
                    <a:pt x="16" y="456"/>
                  </a:lnTo>
                  <a:lnTo>
                    <a:pt x="22" y="441"/>
                  </a:lnTo>
                  <a:lnTo>
                    <a:pt x="27" y="426"/>
                  </a:lnTo>
                  <a:lnTo>
                    <a:pt x="33" y="413"/>
                  </a:lnTo>
                  <a:lnTo>
                    <a:pt x="39" y="400"/>
                  </a:lnTo>
                  <a:lnTo>
                    <a:pt x="46" y="388"/>
                  </a:lnTo>
                  <a:lnTo>
                    <a:pt x="53" y="376"/>
                  </a:lnTo>
                  <a:lnTo>
                    <a:pt x="61" y="365"/>
                  </a:lnTo>
                  <a:lnTo>
                    <a:pt x="69" y="354"/>
                  </a:lnTo>
                  <a:lnTo>
                    <a:pt x="77" y="344"/>
                  </a:lnTo>
                  <a:lnTo>
                    <a:pt x="86" y="333"/>
                  </a:lnTo>
                  <a:lnTo>
                    <a:pt x="96" y="324"/>
                  </a:lnTo>
                  <a:lnTo>
                    <a:pt x="105" y="315"/>
                  </a:lnTo>
                  <a:lnTo>
                    <a:pt x="116" y="307"/>
                  </a:lnTo>
                  <a:lnTo>
                    <a:pt x="127" y="300"/>
                  </a:lnTo>
                  <a:lnTo>
                    <a:pt x="137" y="293"/>
                  </a:lnTo>
                  <a:lnTo>
                    <a:pt x="148" y="287"/>
                  </a:lnTo>
                  <a:lnTo>
                    <a:pt x="159" y="281"/>
                  </a:lnTo>
                  <a:lnTo>
                    <a:pt x="171" y="276"/>
                  </a:lnTo>
                  <a:lnTo>
                    <a:pt x="182" y="272"/>
                  </a:lnTo>
                  <a:lnTo>
                    <a:pt x="194" y="268"/>
                  </a:lnTo>
                  <a:lnTo>
                    <a:pt x="207" y="265"/>
                  </a:lnTo>
                  <a:lnTo>
                    <a:pt x="219" y="263"/>
                  </a:lnTo>
                  <a:lnTo>
                    <a:pt x="231" y="261"/>
                  </a:lnTo>
                  <a:lnTo>
                    <a:pt x="243" y="260"/>
                  </a:lnTo>
                  <a:lnTo>
                    <a:pt x="256" y="260"/>
                  </a:lnTo>
                  <a:lnTo>
                    <a:pt x="256" y="260"/>
                  </a:lnTo>
                  <a:close/>
                  <a:moveTo>
                    <a:pt x="266" y="794"/>
                  </a:moveTo>
                  <a:lnTo>
                    <a:pt x="266" y="794"/>
                  </a:lnTo>
                  <a:lnTo>
                    <a:pt x="276" y="794"/>
                  </a:lnTo>
                  <a:lnTo>
                    <a:pt x="285" y="793"/>
                  </a:lnTo>
                  <a:lnTo>
                    <a:pt x="295" y="791"/>
                  </a:lnTo>
                  <a:lnTo>
                    <a:pt x="306" y="789"/>
                  </a:lnTo>
                  <a:lnTo>
                    <a:pt x="315" y="786"/>
                  </a:lnTo>
                  <a:lnTo>
                    <a:pt x="325" y="783"/>
                  </a:lnTo>
                  <a:lnTo>
                    <a:pt x="334" y="779"/>
                  </a:lnTo>
                  <a:lnTo>
                    <a:pt x="343" y="774"/>
                  </a:lnTo>
                  <a:lnTo>
                    <a:pt x="361" y="763"/>
                  </a:lnTo>
                  <a:lnTo>
                    <a:pt x="379" y="749"/>
                  </a:lnTo>
                  <a:lnTo>
                    <a:pt x="398" y="733"/>
                  </a:lnTo>
                  <a:lnTo>
                    <a:pt x="416" y="713"/>
                  </a:lnTo>
                  <a:lnTo>
                    <a:pt x="416" y="405"/>
                  </a:lnTo>
                  <a:lnTo>
                    <a:pt x="416" y="405"/>
                  </a:lnTo>
                  <a:lnTo>
                    <a:pt x="398" y="390"/>
                  </a:lnTo>
                  <a:lnTo>
                    <a:pt x="379" y="377"/>
                  </a:lnTo>
                  <a:lnTo>
                    <a:pt x="362" y="366"/>
                  </a:lnTo>
                  <a:lnTo>
                    <a:pt x="344" y="358"/>
                  </a:lnTo>
                  <a:lnTo>
                    <a:pt x="327" y="351"/>
                  </a:lnTo>
                  <a:lnTo>
                    <a:pt x="309" y="347"/>
                  </a:lnTo>
                  <a:lnTo>
                    <a:pt x="291" y="345"/>
                  </a:lnTo>
                  <a:lnTo>
                    <a:pt x="273" y="344"/>
                  </a:lnTo>
                  <a:lnTo>
                    <a:pt x="273" y="344"/>
                  </a:lnTo>
                  <a:lnTo>
                    <a:pt x="255" y="345"/>
                  </a:lnTo>
                  <a:lnTo>
                    <a:pt x="239" y="348"/>
                  </a:lnTo>
                  <a:lnTo>
                    <a:pt x="222" y="353"/>
                  </a:lnTo>
                  <a:lnTo>
                    <a:pt x="207" y="360"/>
                  </a:lnTo>
                  <a:lnTo>
                    <a:pt x="191" y="369"/>
                  </a:lnTo>
                  <a:lnTo>
                    <a:pt x="177" y="379"/>
                  </a:lnTo>
                  <a:lnTo>
                    <a:pt x="165" y="392"/>
                  </a:lnTo>
                  <a:lnTo>
                    <a:pt x="153" y="405"/>
                  </a:lnTo>
                  <a:lnTo>
                    <a:pt x="142" y="421"/>
                  </a:lnTo>
                  <a:lnTo>
                    <a:pt x="132" y="438"/>
                  </a:lnTo>
                  <a:lnTo>
                    <a:pt x="124" y="457"/>
                  </a:lnTo>
                  <a:lnTo>
                    <a:pt x="117" y="477"/>
                  </a:lnTo>
                  <a:lnTo>
                    <a:pt x="111" y="498"/>
                  </a:lnTo>
                  <a:lnTo>
                    <a:pt x="106" y="520"/>
                  </a:lnTo>
                  <a:lnTo>
                    <a:pt x="104" y="545"/>
                  </a:lnTo>
                  <a:lnTo>
                    <a:pt x="103" y="569"/>
                  </a:lnTo>
                  <a:lnTo>
                    <a:pt x="103" y="569"/>
                  </a:lnTo>
                  <a:lnTo>
                    <a:pt x="103" y="594"/>
                  </a:lnTo>
                  <a:lnTo>
                    <a:pt x="105" y="619"/>
                  </a:lnTo>
                  <a:lnTo>
                    <a:pt x="109" y="642"/>
                  </a:lnTo>
                  <a:lnTo>
                    <a:pt x="115" y="664"/>
                  </a:lnTo>
                  <a:lnTo>
                    <a:pt x="120" y="683"/>
                  </a:lnTo>
                  <a:lnTo>
                    <a:pt x="128" y="702"/>
                  </a:lnTo>
                  <a:lnTo>
                    <a:pt x="136" y="719"/>
                  </a:lnTo>
                  <a:lnTo>
                    <a:pt x="146" y="735"/>
                  </a:lnTo>
                  <a:lnTo>
                    <a:pt x="157" y="748"/>
                  </a:lnTo>
                  <a:lnTo>
                    <a:pt x="169" y="760"/>
                  </a:lnTo>
                  <a:lnTo>
                    <a:pt x="182" y="771"/>
                  </a:lnTo>
                  <a:lnTo>
                    <a:pt x="196" y="779"/>
                  </a:lnTo>
                  <a:lnTo>
                    <a:pt x="213" y="786"/>
                  </a:lnTo>
                  <a:lnTo>
                    <a:pt x="229" y="790"/>
                  </a:lnTo>
                  <a:lnTo>
                    <a:pt x="247" y="793"/>
                  </a:lnTo>
                  <a:lnTo>
                    <a:pt x="266" y="794"/>
                  </a:lnTo>
                  <a:lnTo>
                    <a:pt x="26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9" name="Freeform 48"/>
            <p:cNvSpPr>
              <a:spLocks/>
            </p:cNvSpPr>
            <p:nvPr userDrawn="1"/>
          </p:nvSpPr>
          <p:spPr bwMode="auto">
            <a:xfrm>
              <a:off x="4762" y="1811"/>
              <a:ext cx="437" cy="774"/>
            </a:xfrm>
            <a:custGeom>
              <a:avLst/>
              <a:gdLst>
                <a:gd name="T0" fmla="*/ 0 w 437"/>
                <a:gd name="T1" fmla="*/ 691 h 774"/>
                <a:gd name="T2" fmla="*/ 177 w 437"/>
                <a:gd name="T3" fmla="*/ 691 h 774"/>
                <a:gd name="T4" fmla="*/ 177 w 437"/>
                <a:gd name="T5" fmla="*/ 121 h 774"/>
                <a:gd name="T6" fmla="*/ 37 w 437"/>
                <a:gd name="T7" fmla="*/ 121 h 774"/>
                <a:gd name="T8" fmla="*/ 37 w 437"/>
                <a:gd name="T9" fmla="*/ 57 h 774"/>
                <a:gd name="T10" fmla="*/ 37 w 437"/>
                <a:gd name="T11" fmla="*/ 57 h 774"/>
                <a:gd name="T12" fmla="*/ 62 w 437"/>
                <a:gd name="T13" fmla="*/ 52 h 774"/>
                <a:gd name="T14" fmla="*/ 86 w 437"/>
                <a:gd name="T15" fmla="*/ 46 h 774"/>
                <a:gd name="T16" fmla="*/ 108 w 437"/>
                <a:gd name="T17" fmla="*/ 40 h 774"/>
                <a:gd name="T18" fmla="*/ 129 w 437"/>
                <a:gd name="T19" fmla="*/ 33 h 774"/>
                <a:gd name="T20" fmla="*/ 149 w 437"/>
                <a:gd name="T21" fmla="*/ 26 h 774"/>
                <a:gd name="T22" fmla="*/ 167 w 437"/>
                <a:gd name="T23" fmla="*/ 18 h 774"/>
                <a:gd name="T24" fmla="*/ 184 w 437"/>
                <a:gd name="T25" fmla="*/ 9 h 774"/>
                <a:gd name="T26" fmla="*/ 200 w 437"/>
                <a:gd name="T27" fmla="*/ 0 h 774"/>
                <a:gd name="T28" fmla="*/ 277 w 437"/>
                <a:gd name="T29" fmla="*/ 0 h 774"/>
                <a:gd name="T30" fmla="*/ 277 w 437"/>
                <a:gd name="T31" fmla="*/ 691 h 774"/>
                <a:gd name="T32" fmla="*/ 437 w 437"/>
                <a:gd name="T33" fmla="*/ 691 h 774"/>
                <a:gd name="T34" fmla="*/ 437 w 437"/>
                <a:gd name="T35" fmla="*/ 774 h 774"/>
                <a:gd name="T36" fmla="*/ 0 w 437"/>
                <a:gd name="T37" fmla="*/ 774 h 774"/>
                <a:gd name="T38" fmla="*/ 0 w 437"/>
                <a:gd name="T39" fmla="*/ 69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7" h="774">
                  <a:moveTo>
                    <a:pt x="0" y="691"/>
                  </a:moveTo>
                  <a:lnTo>
                    <a:pt x="177" y="691"/>
                  </a:lnTo>
                  <a:lnTo>
                    <a:pt x="177" y="121"/>
                  </a:lnTo>
                  <a:lnTo>
                    <a:pt x="37" y="121"/>
                  </a:lnTo>
                  <a:lnTo>
                    <a:pt x="37" y="57"/>
                  </a:lnTo>
                  <a:lnTo>
                    <a:pt x="37" y="57"/>
                  </a:lnTo>
                  <a:lnTo>
                    <a:pt x="62" y="52"/>
                  </a:lnTo>
                  <a:lnTo>
                    <a:pt x="86" y="46"/>
                  </a:lnTo>
                  <a:lnTo>
                    <a:pt x="108" y="40"/>
                  </a:lnTo>
                  <a:lnTo>
                    <a:pt x="129" y="33"/>
                  </a:lnTo>
                  <a:lnTo>
                    <a:pt x="149" y="26"/>
                  </a:lnTo>
                  <a:lnTo>
                    <a:pt x="167" y="18"/>
                  </a:lnTo>
                  <a:lnTo>
                    <a:pt x="184" y="9"/>
                  </a:lnTo>
                  <a:lnTo>
                    <a:pt x="200" y="0"/>
                  </a:lnTo>
                  <a:lnTo>
                    <a:pt x="277" y="0"/>
                  </a:lnTo>
                  <a:lnTo>
                    <a:pt x="277" y="691"/>
                  </a:lnTo>
                  <a:lnTo>
                    <a:pt x="437" y="691"/>
                  </a:lnTo>
                  <a:lnTo>
                    <a:pt x="437" y="774"/>
                  </a:lnTo>
                  <a:lnTo>
                    <a:pt x="0" y="774"/>
                  </a:lnTo>
                  <a:lnTo>
                    <a:pt x="0" y="6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9"/>
            <p:cNvSpPr>
              <a:spLocks noEditPoints="1"/>
            </p:cNvSpPr>
            <p:nvPr userDrawn="1"/>
          </p:nvSpPr>
          <p:spPr bwMode="auto">
            <a:xfrm>
              <a:off x="5264" y="1797"/>
              <a:ext cx="496" cy="802"/>
            </a:xfrm>
            <a:custGeom>
              <a:avLst/>
              <a:gdLst>
                <a:gd name="T0" fmla="*/ 399 w 496"/>
                <a:gd name="T1" fmla="*/ 118 h 802"/>
                <a:gd name="T2" fmla="*/ 334 w 496"/>
                <a:gd name="T3" fmla="*/ 88 h 802"/>
                <a:gd name="T4" fmla="*/ 278 w 496"/>
                <a:gd name="T5" fmla="*/ 84 h 802"/>
                <a:gd name="T6" fmla="*/ 221 w 496"/>
                <a:gd name="T7" fmla="*/ 100 h 802"/>
                <a:gd name="T8" fmla="*/ 188 w 496"/>
                <a:gd name="T9" fmla="*/ 122 h 802"/>
                <a:gd name="T10" fmla="*/ 157 w 496"/>
                <a:gd name="T11" fmla="*/ 155 h 802"/>
                <a:gd name="T12" fmla="*/ 132 w 496"/>
                <a:gd name="T13" fmla="*/ 200 h 802"/>
                <a:gd name="T14" fmla="*/ 113 w 496"/>
                <a:gd name="T15" fmla="*/ 257 h 802"/>
                <a:gd name="T16" fmla="*/ 94 w 496"/>
                <a:gd name="T17" fmla="*/ 412 h 802"/>
                <a:gd name="T18" fmla="*/ 123 w 496"/>
                <a:gd name="T19" fmla="*/ 381 h 802"/>
                <a:gd name="T20" fmla="*/ 167 w 496"/>
                <a:gd name="T21" fmla="*/ 347 h 802"/>
                <a:gd name="T22" fmla="*/ 215 w 496"/>
                <a:gd name="T23" fmla="*/ 325 h 802"/>
                <a:gd name="T24" fmla="*/ 262 w 496"/>
                <a:gd name="T25" fmla="*/ 315 h 802"/>
                <a:gd name="T26" fmla="*/ 323 w 496"/>
                <a:gd name="T27" fmla="*/ 318 h 802"/>
                <a:gd name="T28" fmla="*/ 403 w 496"/>
                <a:gd name="T29" fmla="*/ 348 h 802"/>
                <a:gd name="T30" fmla="*/ 448 w 496"/>
                <a:gd name="T31" fmla="*/ 391 h 802"/>
                <a:gd name="T32" fmla="*/ 487 w 496"/>
                <a:gd name="T33" fmla="*/ 473 h 802"/>
                <a:gd name="T34" fmla="*/ 496 w 496"/>
                <a:gd name="T35" fmla="*/ 553 h 802"/>
                <a:gd name="T36" fmla="*/ 485 w 496"/>
                <a:gd name="T37" fmla="*/ 631 h 802"/>
                <a:gd name="T38" fmla="*/ 442 w 496"/>
                <a:gd name="T39" fmla="*/ 716 h 802"/>
                <a:gd name="T40" fmla="*/ 375 w 496"/>
                <a:gd name="T41" fmla="*/ 774 h 802"/>
                <a:gd name="T42" fmla="*/ 290 w 496"/>
                <a:gd name="T43" fmla="*/ 801 h 802"/>
                <a:gd name="T44" fmla="*/ 238 w 496"/>
                <a:gd name="T45" fmla="*/ 801 h 802"/>
                <a:gd name="T46" fmla="*/ 186 w 496"/>
                <a:gd name="T47" fmla="*/ 789 h 802"/>
                <a:gd name="T48" fmla="*/ 137 w 496"/>
                <a:gd name="T49" fmla="*/ 766 h 802"/>
                <a:gd name="T50" fmla="*/ 95 w 496"/>
                <a:gd name="T51" fmla="*/ 731 h 802"/>
                <a:gd name="T52" fmla="*/ 59 w 496"/>
                <a:gd name="T53" fmla="*/ 685 h 802"/>
                <a:gd name="T54" fmla="*/ 31 w 496"/>
                <a:gd name="T55" fmla="*/ 626 h 802"/>
                <a:gd name="T56" fmla="*/ 11 w 496"/>
                <a:gd name="T57" fmla="*/ 556 h 802"/>
                <a:gd name="T58" fmla="*/ 1 w 496"/>
                <a:gd name="T59" fmla="*/ 475 h 802"/>
                <a:gd name="T60" fmla="*/ 0 w 496"/>
                <a:gd name="T61" fmla="*/ 401 h 802"/>
                <a:gd name="T62" fmla="*/ 10 w 496"/>
                <a:gd name="T63" fmla="*/ 298 h 802"/>
                <a:gd name="T64" fmla="*/ 30 w 496"/>
                <a:gd name="T65" fmla="*/ 212 h 802"/>
                <a:gd name="T66" fmla="*/ 60 w 496"/>
                <a:gd name="T67" fmla="*/ 141 h 802"/>
                <a:gd name="T68" fmla="*/ 100 w 496"/>
                <a:gd name="T69" fmla="*/ 86 h 802"/>
                <a:gd name="T70" fmla="*/ 145 w 496"/>
                <a:gd name="T71" fmla="*/ 45 h 802"/>
                <a:gd name="T72" fmla="*/ 197 w 496"/>
                <a:gd name="T73" fmla="*/ 17 h 802"/>
                <a:gd name="T74" fmla="*/ 251 w 496"/>
                <a:gd name="T75" fmla="*/ 3 h 802"/>
                <a:gd name="T76" fmla="*/ 294 w 496"/>
                <a:gd name="T77" fmla="*/ 0 h 802"/>
                <a:gd name="T78" fmla="*/ 352 w 496"/>
                <a:gd name="T79" fmla="*/ 6 h 802"/>
                <a:gd name="T80" fmla="*/ 403 w 496"/>
                <a:gd name="T81" fmla="*/ 23 h 802"/>
                <a:gd name="T82" fmla="*/ 445 w 496"/>
                <a:gd name="T83" fmla="*/ 49 h 802"/>
                <a:gd name="T84" fmla="*/ 401 w 496"/>
                <a:gd name="T85" fmla="*/ 553 h 802"/>
                <a:gd name="T86" fmla="*/ 396 w 496"/>
                <a:gd name="T87" fmla="*/ 501 h 802"/>
                <a:gd name="T88" fmla="*/ 374 w 496"/>
                <a:gd name="T89" fmla="*/ 445 h 802"/>
                <a:gd name="T90" fmla="*/ 333 w 496"/>
                <a:gd name="T91" fmla="*/ 408 h 802"/>
                <a:gd name="T92" fmla="*/ 276 w 496"/>
                <a:gd name="T93" fmla="*/ 391 h 802"/>
                <a:gd name="T94" fmla="*/ 239 w 496"/>
                <a:gd name="T95" fmla="*/ 391 h 802"/>
                <a:gd name="T96" fmla="*/ 199 w 496"/>
                <a:gd name="T97" fmla="*/ 403 h 802"/>
                <a:gd name="T98" fmla="*/ 157 w 496"/>
                <a:gd name="T99" fmla="*/ 427 h 802"/>
                <a:gd name="T100" fmla="*/ 117 w 496"/>
                <a:gd name="T101" fmla="*/ 467 h 802"/>
                <a:gd name="T102" fmla="*/ 100 w 496"/>
                <a:gd name="T103" fmla="*/ 519 h 802"/>
                <a:gd name="T104" fmla="*/ 122 w 496"/>
                <a:gd name="T105" fmla="*/ 612 h 802"/>
                <a:gd name="T106" fmla="*/ 160 w 496"/>
                <a:gd name="T107" fmla="*/ 678 h 802"/>
                <a:gd name="T108" fmla="*/ 215 w 496"/>
                <a:gd name="T109" fmla="*/ 715 h 802"/>
                <a:gd name="T110" fmla="*/ 267 w 496"/>
                <a:gd name="T111" fmla="*/ 723 h 802"/>
                <a:gd name="T112" fmla="*/ 320 w 496"/>
                <a:gd name="T113" fmla="*/ 711 h 802"/>
                <a:gd name="T114" fmla="*/ 363 w 496"/>
                <a:gd name="T115" fmla="*/ 677 h 802"/>
                <a:gd name="T116" fmla="*/ 391 w 496"/>
                <a:gd name="T117" fmla="*/ 623 h 802"/>
                <a:gd name="T118" fmla="*/ 401 w 496"/>
                <a:gd name="T119" fmla="*/ 55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6" h="802">
                  <a:moveTo>
                    <a:pt x="425" y="143"/>
                  </a:moveTo>
                  <a:lnTo>
                    <a:pt x="425" y="143"/>
                  </a:lnTo>
                  <a:lnTo>
                    <a:pt x="413" y="130"/>
                  </a:lnTo>
                  <a:lnTo>
                    <a:pt x="399" y="118"/>
                  </a:lnTo>
                  <a:lnTo>
                    <a:pt x="384" y="108"/>
                  </a:lnTo>
                  <a:lnTo>
                    <a:pt x="368" y="99"/>
                  </a:lnTo>
                  <a:lnTo>
                    <a:pt x="351" y="93"/>
                  </a:lnTo>
                  <a:lnTo>
                    <a:pt x="334" y="88"/>
                  </a:lnTo>
                  <a:lnTo>
                    <a:pt x="316" y="84"/>
                  </a:lnTo>
                  <a:lnTo>
                    <a:pt x="298" y="83"/>
                  </a:lnTo>
                  <a:lnTo>
                    <a:pt x="298" y="83"/>
                  </a:lnTo>
                  <a:lnTo>
                    <a:pt x="278" y="84"/>
                  </a:lnTo>
                  <a:lnTo>
                    <a:pt x="258" y="87"/>
                  </a:lnTo>
                  <a:lnTo>
                    <a:pt x="239" y="93"/>
                  </a:lnTo>
                  <a:lnTo>
                    <a:pt x="230" y="96"/>
                  </a:lnTo>
                  <a:lnTo>
                    <a:pt x="221" y="100"/>
                  </a:lnTo>
                  <a:lnTo>
                    <a:pt x="212" y="105"/>
                  </a:lnTo>
                  <a:lnTo>
                    <a:pt x="204" y="110"/>
                  </a:lnTo>
                  <a:lnTo>
                    <a:pt x="196" y="116"/>
                  </a:lnTo>
                  <a:lnTo>
                    <a:pt x="188" y="122"/>
                  </a:lnTo>
                  <a:lnTo>
                    <a:pt x="180" y="130"/>
                  </a:lnTo>
                  <a:lnTo>
                    <a:pt x="172" y="137"/>
                  </a:lnTo>
                  <a:lnTo>
                    <a:pt x="164" y="146"/>
                  </a:lnTo>
                  <a:lnTo>
                    <a:pt x="157" y="155"/>
                  </a:lnTo>
                  <a:lnTo>
                    <a:pt x="150" y="165"/>
                  </a:lnTo>
                  <a:lnTo>
                    <a:pt x="144" y="177"/>
                  </a:lnTo>
                  <a:lnTo>
                    <a:pt x="138" y="188"/>
                  </a:lnTo>
                  <a:lnTo>
                    <a:pt x="132" y="200"/>
                  </a:lnTo>
                  <a:lnTo>
                    <a:pt x="127" y="213"/>
                  </a:lnTo>
                  <a:lnTo>
                    <a:pt x="122" y="227"/>
                  </a:lnTo>
                  <a:lnTo>
                    <a:pt x="117" y="241"/>
                  </a:lnTo>
                  <a:lnTo>
                    <a:pt x="113" y="257"/>
                  </a:lnTo>
                  <a:lnTo>
                    <a:pt x="106" y="291"/>
                  </a:lnTo>
                  <a:lnTo>
                    <a:pt x="100" y="327"/>
                  </a:lnTo>
                  <a:lnTo>
                    <a:pt x="96" y="368"/>
                  </a:lnTo>
                  <a:lnTo>
                    <a:pt x="94" y="412"/>
                  </a:lnTo>
                  <a:lnTo>
                    <a:pt x="94" y="412"/>
                  </a:lnTo>
                  <a:lnTo>
                    <a:pt x="104" y="401"/>
                  </a:lnTo>
                  <a:lnTo>
                    <a:pt x="113" y="391"/>
                  </a:lnTo>
                  <a:lnTo>
                    <a:pt x="123" y="381"/>
                  </a:lnTo>
                  <a:lnTo>
                    <a:pt x="134" y="372"/>
                  </a:lnTo>
                  <a:lnTo>
                    <a:pt x="145" y="362"/>
                  </a:lnTo>
                  <a:lnTo>
                    <a:pt x="156" y="354"/>
                  </a:lnTo>
                  <a:lnTo>
                    <a:pt x="167" y="347"/>
                  </a:lnTo>
                  <a:lnTo>
                    <a:pt x="179" y="341"/>
                  </a:lnTo>
                  <a:lnTo>
                    <a:pt x="191" y="335"/>
                  </a:lnTo>
                  <a:lnTo>
                    <a:pt x="203" y="330"/>
                  </a:lnTo>
                  <a:lnTo>
                    <a:pt x="215" y="325"/>
                  </a:lnTo>
                  <a:lnTo>
                    <a:pt x="227" y="321"/>
                  </a:lnTo>
                  <a:lnTo>
                    <a:pt x="239" y="318"/>
                  </a:lnTo>
                  <a:lnTo>
                    <a:pt x="251" y="316"/>
                  </a:lnTo>
                  <a:lnTo>
                    <a:pt x="262" y="315"/>
                  </a:lnTo>
                  <a:lnTo>
                    <a:pt x="275" y="315"/>
                  </a:lnTo>
                  <a:lnTo>
                    <a:pt x="275" y="315"/>
                  </a:lnTo>
                  <a:lnTo>
                    <a:pt x="299" y="316"/>
                  </a:lnTo>
                  <a:lnTo>
                    <a:pt x="323" y="318"/>
                  </a:lnTo>
                  <a:lnTo>
                    <a:pt x="344" y="323"/>
                  </a:lnTo>
                  <a:lnTo>
                    <a:pt x="366" y="329"/>
                  </a:lnTo>
                  <a:lnTo>
                    <a:pt x="385" y="338"/>
                  </a:lnTo>
                  <a:lnTo>
                    <a:pt x="403" y="348"/>
                  </a:lnTo>
                  <a:lnTo>
                    <a:pt x="420" y="360"/>
                  </a:lnTo>
                  <a:lnTo>
                    <a:pt x="435" y="375"/>
                  </a:lnTo>
                  <a:lnTo>
                    <a:pt x="442" y="383"/>
                  </a:lnTo>
                  <a:lnTo>
                    <a:pt x="448" y="391"/>
                  </a:lnTo>
                  <a:lnTo>
                    <a:pt x="461" y="408"/>
                  </a:lnTo>
                  <a:lnTo>
                    <a:pt x="472" y="428"/>
                  </a:lnTo>
                  <a:lnTo>
                    <a:pt x="480" y="449"/>
                  </a:lnTo>
                  <a:lnTo>
                    <a:pt x="487" y="473"/>
                  </a:lnTo>
                  <a:lnTo>
                    <a:pt x="492" y="498"/>
                  </a:lnTo>
                  <a:lnTo>
                    <a:pt x="495" y="524"/>
                  </a:lnTo>
                  <a:lnTo>
                    <a:pt x="496" y="553"/>
                  </a:lnTo>
                  <a:lnTo>
                    <a:pt x="496" y="553"/>
                  </a:lnTo>
                  <a:lnTo>
                    <a:pt x="495" y="568"/>
                  </a:lnTo>
                  <a:lnTo>
                    <a:pt x="494" y="581"/>
                  </a:lnTo>
                  <a:lnTo>
                    <a:pt x="491" y="607"/>
                  </a:lnTo>
                  <a:lnTo>
                    <a:pt x="485" y="631"/>
                  </a:lnTo>
                  <a:lnTo>
                    <a:pt x="478" y="654"/>
                  </a:lnTo>
                  <a:lnTo>
                    <a:pt x="468" y="677"/>
                  </a:lnTo>
                  <a:lnTo>
                    <a:pt x="456" y="697"/>
                  </a:lnTo>
                  <a:lnTo>
                    <a:pt x="442" y="716"/>
                  </a:lnTo>
                  <a:lnTo>
                    <a:pt x="428" y="733"/>
                  </a:lnTo>
                  <a:lnTo>
                    <a:pt x="411" y="748"/>
                  </a:lnTo>
                  <a:lnTo>
                    <a:pt x="394" y="763"/>
                  </a:lnTo>
                  <a:lnTo>
                    <a:pt x="375" y="774"/>
                  </a:lnTo>
                  <a:lnTo>
                    <a:pt x="354" y="784"/>
                  </a:lnTo>
                  <a:lnTo>
                    <a:pt x="334" y="792"/>
                  </a:lnTo>
                  <a:lnTo>
                    <a:pt x="312" y="797"/>
                  </a:lnTo>
                  <a:lnTo>
                    <a:pt x="290" y="801"/>
                  </a:lnTo>
                  <a:lnTo>
                    <a:pt x="267" y="802"/>
                  </a:lnTo>
                  <a:lnTo>
                    <a:pt x="267" y="802"/>
                  </a:lnTo>
                  <a:lnTo>
                    <a:pt x="252" y="802"/>
                  </a:lnTo>
                  <a:lnTo>
                    <a:pt x="238" y="801"/>
                  </a:lnTo>
                  <a:lnTo>
                    <a:pt x="225" y="799"/>
                  </a:lnTo>
                  <a:lnTo>
                    <a:pt x="211" y="796"/>
                  </a:lnTo>
                  <a:lnTo>
                    <a:pt x="198" y="793"/>
                  </a:lnTo>
                  <a:lnTo>
                    <a:pt x="186" y="789"/>
                  </a:lnTo>
                  <a:lnTo>
                    <a:pt x="173" y="784"/>
                  </a:lnTo>
                  <a:lnTo>
                    <a:pt x="160" y="779"/>
                  </a:lnTo>
                  <a:lnTo>
                    <a:pt x="149" y="773"/>
                  </a:lnTo>
                  <a:lnTo>
                    <a:pt x="137" y="766"/>
                  </a:lnTo>
                  <a:lnTo>
                    <a:pt x="126" y="759"/>
                  </a:lnTo>
                  <a:lnTo>
                    <a:pt x="115" y="749"/>
                  </a:lnTo>
                  <a:lnTo>
                    <a:pt x="105" y="740"/>
                  </a:lnTo>
                  <a:lnTo>
                    <a:pt x="95" y="731"/>
                  </a:lnTo>
                  <a:lnTo>
                    <a:pt x="86" y="720"/>
                  </a:lnTo>
                  <a:lnTo>
                    <a:pt x="76" y="709"/>
                  </a:lnTo>
                  <a:lnTo>
                    <a:pt x="67" y="697"/>
                  </a:lnTo>
                  <a:lnTo>
                    <a:pt x="59" y="685"/>
                  </a:lnTo>
                  <a:lnTo>
                    <a:pt x="51" y="671"/>
                  </a:lnTo>
                  <a:lnTo>
                    <a:pt x="44" y="657"/>
                  </a:lnTo>
                  <a:lnTo>
                    <a:pt x="37" y="642"/>
                  </a:lnTo>
                  <a:lnTo>
                    <a:pt x="31" y="626"/>
                  </a:lnTo>
                  <a:lnTo>
                    <a:pt x="25" y="610"/>
                  </a:lnTo>
                  <a:lnTo>
                    <a:pt x="20" y="593"/>
                  </a:lnTo>
                  <a:lnTo>
                    <a:pt x="15" y="575"/>
                  </a:lnTo>
                  <a:lnTo>
                    <a:pt x="11" y="556"/>
                  </a:lnTo>
                  <a:lnTo>
                    <a:pt x="8" y="537"/>
                  </a:lnTo>
                  <a:lnTo>
                    <a:pt x="5" y="517"/>
                  </a:lnTo>
                  <a:lnTo>
                    <a:pt x="3" y="497"/>
                  </a:lnTo>
                  <a:lnTo>
                    <a:pt x="1" y="475"/>
                  </a:lnTo>
                  <a:lnTo>
                    <a:pt x="0" y="452"/>
                  </a:lnTo>
                  <a:lnTo>
                    <a:pt x="0" y="430"/>
                  </a:lnTo>
                  <a:lnTo>
                    <a:pt x="0" y="430"/>
                  </a:lnTo>
                  <a:lnTo>
                    <a:pt x="0" y="401"/>
                  </a:lnTo>
                  <a:lnTo>
                    <a:pt x="1" y="374"/>
                  </a:lnTo>
                  <a:lnTo>
                    <a:pt x="3" y="347"/>
                  </a:lnTo>
                  <a:lnTo>
                    <a:pt x="6" y="322"/>
                  </a:lnTo>
                  <a:lnTo>
                    <a:pt x="10" y="298"/>
                  </a:lnTo>
                  <a:lnTo>
                    <a:pt x="14" y="275"/>
                  </a:lnTo>
                  <a:lnTo>
                    <a:pt x="19" y="252"/>
                  </a:lnTo>
                  <a:lnTo>
                    <a:pt x="24" y="231"/>
                  </a:lnTo>
                  <a:lnTo>
                    <a:pt x="30" y="212"/>
                  </a:lnTo>
                  <a:lnTo>
                    <a:pt x="37" y="193"/>
                  </a:lnTo>
                  <a:lnTo>
                    <a:pt x="44" y="175"/>
                  </a:lnTo>
                  <a:lnTo>
                    <a:pt x="52" y="157"/>
                  </a:lnTo>
                  <a:lnTo>
                    <a:pt x="60" y="141"/>
                  </a:lnTo>
                  <a:lnTo>
                    <a:pt x="69" y="126"/>
                  </a:lnTo>
                  <a:lnTo>
                    <a:pt x="80" y="112"/>
                  </a:lnTo>
                  <a:lnTo>
                    <a:pt x="89" y="98"/>
                  </a:lnTo>
                  <a:lnTo>
                    <a:pt x="100" y="86"/>
                  </a:lnTo>
                  <a:lnTo>
                    <a:pt x="111" y="75"/>
                  </a:lnTo>
                  <a:lnTo>
                    <a:pt x="122" y="63"/>
                  </a:lnTo>
                  <a:lnTo>
                    <a:pt x="133" y="53"/>
                  </a:lnTo>
                  <a:lnTo>
                    <a:pt x="145" y="45"/>
                  </a:lnTo>
                  <a:lnTo>
                    <a:pt x="157" y="37"/>
                  </a:lnTo>
                  <a:lnTo>
                    <a:pt x="170" y="29"/>
                  </a:lnTo>
                  <a:lnTo>
                    <a:pt x="184" y="23"/>
                  </a:lnTo>
                  <a:lnTo>
                    <a:pt x="197" y="17"/>
                  </a:lnTo>
                  <a:lnTo>
                    <a:pt x="210" y="13"/>
                  </a:lnTo>
                  <a:lnTo>
                    <a:pt x="223" y="9"/>
                  </a:lnTo>
                  <a:lnTo>
                    <a:pt x="237" y="5"/>
                  </a:lnTo>
                  <a:lnTo>
                    <a:pt x="251" y="3"/>
                  </a:lnTo>
                  <a:lnTo>
                    <a:pt x="266" y="1"/>
                  </a:lnTo>
                  <a:lnTo>
                    <a:pt x="280" y="0"/>
                  </a:lnTo>
                  <a:lnTo>
                    <a:pt x="294" y="0"/>
                  </a:lnTo>
                  <a:lnTo>
                    <a:pt x="294" y="0"/>
                  </a:lnTo>
                  <a:lnTo>
                    <a:pt x="310" y="0"/>
                  </a:lnTo>
                  <a:lnTo>
                    <a:pt x="324" y="1"/>
                  </a:lnTo>
                  <a:lnTo>
                    <a:pt x="339" y="3"/>
                  </a:lnTo>
                  <a:lnTo>
                    <a:pt x="352" y="6"/>
                  </a:lnTo>
                  <a:lnTo>
                    <a:pt x="366" y="9"/>
                  </a:lnTo>
                  <a:lnTo>
                    <a:pt x="379" y="13"/>
                  </a:lnTo>
                  <a:lnTo>
                    <a:pt x="391" y="18"/>
                  </a:lnTo>
                  <a:lnTo>
                    <a:pt x="403" y="23"/>
                  </a:lnTo>
                  <a:lnTo>
                    <a:pt x="414" y="29"/>
                  </a:lnTo>
                  <a:lnTo>
                    <a:pt x="425" y="35"/>
                  </a:lnTo>
                  <a:lnTo>
                    <a:pt x="435" y="42"/>
                  </a:lnTo>
                  <a:lnTo>
                    <a:pt x="445" y="49"/>
                  </a:lnTo>
                  <a:lnTo>
                    <a:pt x="464" y="64"/>
                  </a:lnTo>
                  <a:lnTo>
                    <a:pt x="481" y="82"/>
                  </a:lnTo>
                  <a:lnTo>
                    <a:pt x="425" y="143"/>
                  </a:lnTo>
                  <a:close/>
                  <a:moveTo>
                    <a:pt x="401" y="553"/>
                  </a:moveTo>
                  <a:lnTo>
                    <a:pt x="401" y="553"/>
                  </a:lnTo>
                  <a:lnTo>
                    <a:pt x="400" y="535"/>
                  </a:lnTo>
                  <a:lnTo>
                    <a:pt x="399" y="517"/>
                  </a:lnTo>
                  <a:lnTo>
                    <a:pt x="396" y="501"/>
                  </a:lnTo>
                  <a:lnTo>
                    <a:pt x="392" y="486"/>
                  </a:lnTo>
                  <a:lnTo>
                    <a:pt x="387" y="471"/>
                  </a:lnTo>
                  <a:lnTo>
                    <a:pt x="381" y="457"/>
                  </a:lnTo>
                  <a:lnTo>
                    <a:pt x="374" y="445"/>
                  </a:lnTo>
                  <a:lnTo>
                    <a:pt x="366" y="434"/>
                  </a:lnTo>
                  <a:lnTo>
                    <a:pt x="355" y="424"/>
                  </a:lnTo>
                  <a:lnTo>
                    <a:pt x="345" y="415"/>
                  </a:lnTo>
                  <a:lnTo>
                    <a:pt x="333" y="408"/>
                  </a:lnTo>
                  <a:lnTo>
                    <a:pt x="321" y="401"/>
                  </a:lnTo>
                  <a:lnTo>
                    <a:pt x="307" y="396"/>
                  </a:lnTo>
                  <a:lnTo>
                    <a:pt x="292" y="393"/>
                  </a:lnTo>
                  <a:lnTo>
                    <a:pt x="276" y="391"/>
                  </a:lnTo>
                  <a:lnTo>
                    <a:pt x="257" y="390"/>
                  </a:lnTo>
                  <a:lnTo>
                    <a:pt x="257" y="390"/>
                  </a:lnTo>
                  <a:lnTo>
                    <a:pt x="248" y="390"/>
                  </a:lnTo>
                  <a:lnTo>
                    <a:pt x="239" y="391"/>
                  </a:lnTo>
                  <a:lnTo>
                    <a:pt x="229" y="393"/>
                  </a:lnTo>
                  <a:lnTo>
                    <a:pt x="220" y="396"/>
                  </a:lnTo>
                  <a:lnTo>
                    <a:pt x="210" y="399"/>
                  </a:lnTo>
                  <a:lnTo>
                    <a:pt x="199" y="403"/>
                  </a:lnTo>
                  <a:lnTo>
                    <a:pt x="189" y="408"/>
                  </a:lnTo>
                  <a:lnTo>
                    <a:pt x="179" y="413"/>
                  </a:lnTo>
                  <a:lnTo>
                    <a:pt x="168" y="420"/>
                  </a:lnTo>
                  <a:lnTo>
                    <a:pt x="157" y="427"/>
                  </a:lnTo>
                  <a:lnTo>
                    <a:pt x="147" y="436"/>
                  </a:lnTo>
                  <a:lnTo>
                    <a:pt x="137" y="445"/>
                  </a:lnTo>
                  <a:lnTo>
                    <a:pt x="127" y="455"/>
                  </a:lnTo>
                  <a:lnTo>
                    <a:pt x="117" y="467"/>
                  </a:lnTo>
                  <a:lnTo>
                    <a:pt x="107" y="479"/>
                  </a:lnTo>
                  <a:lnTo>
                    <a:pt x="97" y="492"/>
                  </a:lnTo>
                  <a:lnTo>
                    <a:pt x="97" y="492"/>
                  </a:lnTo>
                  <a:lnTo>
                    <a:pt x="100" y="519"/>
                  </a:lnTo>
                  <a:lnTo>
                    <a:pt x="104" y="544"/>
                  </a:lnTo>
                  <a:lnTo>
                    <a:pt x="108" y="569"/>
                  </a:lnTo>
                  <a:lnTo>
                    <a:pt x="114" y="591"/>
                  </a:lnTo>
                  <a:lnTo>
                    <a:pt x="122" y="612"/>
                  </a:lnTo>
                  <a:lnTo>
                    <a:pt x="130" y="631"/>
                  </a:lnTo>
                  <a:lnTo>
                    <a:pt x="139" y="648"/>
                  </a:lnTo>
                  <a:lnTo>
                    <a:pt x="149" y="664"/>
                  </a:lnTo>
                  <a:lnTo>
                    <a:pt x="160" y="678"/>
                  </a:lnTo>
                  <a:lnTo>
                    <a:pt x="173" y="690"/>
                  </a:lnTo>
                  <a:lnTo>
                    <a:pt x="186" y="700"/>
                  </a:lnTo>
                  <a:lnTo>
                    <a:pt x="200" y="708"/>
                  </a:lnTo>
                  <a:lnTo>
                    <a:pt x="215" y="715"/>
                  </a:lnTo>
                  <a:lnTo>
                    <a:pt x="231" y="719"/>
                  </a:lnTo>
                  <a:lnTo>
                    <a:pt x="248" y="722"/>
                  </a:lnTo>
                  <a:lnTo>
                    <a:pt x="267" y="723"/>
                  </a:lnTo>
                  <a:lnTo>
                    <a:pt x="267" y="723"/>
                  </a:lnTo>
                  <a:lnTo>
                    <a:pt x="281" y="722"/>
                  </a:lnTo>
                  <a:lnTo>
                    <a:pt x="294" y="720"/>
                  </a:lnTo>
                  <a:lnTo>
                    <a:pt x="307" y="716"/>
                  </a:lnTo>
                  <a:lnTo>
                    <a:pt x="320" y="711"/>
                  </a:lnTo>
                  <a:lnTo>
                    <a:pt x="331" y="704"/>
                  </a:lnTo>
                  <a:lnTo>
                    <a:pt x="342" y="696"/>
                  </a:lnTo>
                  <a:lnTo>
                    <a:pt x="352" y="687"/>
                  </a:lnTo>
                  <a:lnTo>
                    <a:pt x="363" y="677"/>
                  </a:lnTo>
                  <a:lnTo>
                    <a:pt x="371" y="665"/>
                  </a:lnTo>
                  <a:lnTo>
                    <a:pt x="379" y="651"/>
                  </a:lnTo>
                  <a:lnTo>
                    <a:pt x="385" y="638"/>
                  </a:lnTo>
                  <a:lnTo>
                    <a:pt x="391" y="623"/>
                  </a:lnTo>
                  <a:lnTo>
                    <a:pt x="395" y="607"/>
                  </a:lnTo>
                  <a:lnTo>
                    <a:pt x="398" y="590"/>
                  </a:lnTo>
                  <a:lnTo>
                    <a:pt x="400" y="573"/>
                  </a:lnTo>
                  <a:lnTo>
                    <a:pt x="401" y="553"/>
                  </a:lnTo>
                  <a:lnTo>
                    <a:pt x="401"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1" name="Group 50"/>
          <p:cNvGrpSpPr>
            <a:grpSpLocks noChangeAspect="1"/>
          </p:cNvGrpSpPr>
          <p:nvPr userDrawn="1"/>
        </p:nvGrpSpPr>
        <p:grpSpPr>
          <a:xfrm>
            <a:off x="311150" y="6468455"/>
            <a:ext cx="1027178" cy="144090"/>
            <a:chOff x="0" y="2787650"/>
            <a:chExt cx="9144001" cy="1282700"/>
          </a:xfrm>
          <a:solidFill>
            <a:schemeClr val="bg2">
              <a:lumMod val="50000"/>
            </a:schemeClr>
          </a:solidFill>
        </p:grpSpPr>
        <p:sp>
          <p:nvSpPr>
            <p:cNvPr id="52"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3"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4"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5"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6"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7"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8"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9"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0"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1"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2" name="Freeform 61"/>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3" name="Group 62"/>
          <p:cNvGrpSpPr>
            <a:grpSpLocks noChangeAspect="1"/>
          </p:cNvGrpSpPr>
          <p:nvPr userDrawn="1"/>
        </p:nvGrpSpPr>
        <p:grpSpPr>
          <a:xfrm>
            <a:off x="3917105" y="6389624"/>
            <a:ext cx="1309790" cy="301752"/>
            <a:chOff x="0" y="787400"/>
            <a:chExt cx="9144000" cy="2106613"/>
          </a:xfrm>
          <a:solidFill>
            <a:schemeClr val="bg2">
              <a:lumMod val="50000"/>
            </a:schemeClr>
          </a:solidFill>
        </p:grpSpPr>
        <p:sp>
          <p:nvSpPr>
            <p:cNvPr id="64" name="Freeform 5"/>
            <p:cNvSpPr>
              <a:spLocks/>
            </p:cNvSpPr>
            <p:nvPr userDrawn="1"/>
          </p:nvSpPr>
          <p:spPr bwMode="auto">
            <a:xfrm>
              <a:off x="7451725" y="1377950"/>
              <a:ext cx="269875" cy="957263"/>
            </a:xfrm>
            <a:custGeom>
              <a:avLst/>
              <a:gdLst>
                <a:gd name="T0" fmla="*/ 127 w 170"/>
                <a:gd name="T1" fmla="*/ 46 h 603"/>
                <a:gd name="T2" fmla="*/ 11 w 170"/>
                <a:gd name="T3" fmla="*/ 86 h 603"/>
                <a:gd name="T4" fmla="*/ 0 w 170"/>
                <a:gd name="T5" fmla="*/ 51 h 603"/>
                <a:gd name="T6" fmla="*/ 137 w 170"/>
                <a:gd name="T7" fmla="*/ 0 h 603"/>
                <a:gd name="T8" fmla="*/ 170 w 170"/>
                <a:gd name="T9" fmla="*/ 0 h 603"/>
                <a:gd name="T10" fmla="*/ 170 w 170"/>
                <a:gd name="T11" fmla="*/ 603 h 603"/>
                <a:gd name="T12" fmla="*/ 127 w 170"/>
                <a:gd name="T13" fmla="*/ 603 h 603"/>
                <a:gd name="T14" fmla="*/ 127 w 170"/>
                <a:gd name="T15" fmla="*/ 46 h 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603">
                  <a:moveTo>
                    <a:pt x="127" y="46"/>
                  </a:moveTo>
                  <a:lnTo>
                    <a:pt x="11" y="86"/>
                  </a:lnTo>
                  <a:lnTo>
                    <a:pt x="0" y="51"/>
                  </a:lnTo>
                  <a:lnTo>
                    <a:pt x="137" y="0"/>
                  </a:lnTo>
                  <a:lnTo>
                    <a:pt x="170" y="0"/>
                  </a:lnTo>
                  <a:lnTo>
                    <a:pt x="170" y="603"/>
                  </a:lnTo>
                  <a:lnTo>
                    <a:pt x="127" y="603"/>
                  </a:lnTo>
                  <a:lnTo>
                    <a:pt x="12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6"/>
            <p:cNvSpPr>
              <a:spLocks noEditPoints="1"/>
            </p:cNvSpPr>
            <p:nvPr userDrawn="1"/>
          </p:nvSpPr>
          <p:spPr bwMode="auto">
            <a:xfrm>
              <a:off x="7929563" y="1368425"/>
              <a:ext cx="693738" cy="984250"/>
            </a:xfrm>
            <a:custGeom>
              <a:avLst/>
              <a:gdLst>
                <a:gd name="T0" fmla="*/ 391 w 437"/>
                <a:gd name="T1" fmla="*/ 407 h 620"/>
                <a:gd name="T2" fmla="*/ 374 w 437"/>
                <a:gd name="T3" fmla="*/ 353 h 620"/>
                <a:gd name="T4" fmla="*/ 335 w 437"/>
                <a:gd name="T5" fmla="*/ 311 h 620"/>
                <a:gd name="T6" fmla="*/ 279 w 437"/>
                <a:gd name="T7" fmla="*/ 285 h 620"/>
                <a:gd name="T8" fmla="*/ 230 w 437"/>
                <a:gd name="T9" fmla="*/ 278 h 620"/>
                <a:gd name="T10" fmla="*/ 161 w 437"/>
                <a:gd name="T11" fmla="*/ 291 h 620"/>
                <a:gd name="T12" fmla="*/ 109 w 437"/>
                <a:gd name="T13" fmla="*/ 325 h 620"/>
                <a:gd name="T14" fmla="*/ 74 w 437"/>
                <a:gd name="T15" fmla="*/ 373 h 620"/>
                <a:gd name="T16" fmla="*/ 62 w 437"/>
                <a:gd name="T17" fmla="*/ 427 h 620"/>
                <a:gd name="T18" fmla="*/ 66 w 437"/>
                <a:gd name="T19" fmla="*/ 460 h 620"/>
                <a:gd name="T20" fmla="*/ 90 w 437"/>
                <a:gd name="T21" fmla="*/ 514 h 620"/>
                <a:gd name="T22" fmla="*/ 135 w 437"/>
                <a:gd name="T23" fmla="*/ 554 h 620"/>
                <a:gd name="T24" fmla="*/ 197 w 437"/>
                <a:gd name="T25" fmla="*/ 577 h 620"/>
                <a:gd name="T26" fmla="*/ 249 w 437"/>
                <a:gd name="T27" fmla="*/ 578 h 620"/>
                <a:gd name="T28" fmla="*/ 312 w 437"/>
                <a:gd name="T29" fmla="*/ 561 h 620"/>
                <a:gd name="T30" fmla="*/ 358 w 437"/>
                <a:gd name="T31" fmla="*/ 522 h 620"/>
                <a:gd name="T32" fmla="*/ 385 w 437"/>
                <a:gd name="T33" fmla="*/ 470 h 620"/>
                <a:gd name="T34" fmla="*/ 76 w 437"/>
                <a:gd name="T35" fmla="*/ 559 h 620"/>
                <a:gd name="T36" fmla="*/ 43 w 437"/>
                <a:gd name="T37" fmla="*/ 520 h 620"/>
                <a:gd name="T38" fmla="*/ 19 w 437"/>
                <a:gd name="T39" fmla="*/ 471 h 620"/>
                <a:gd name="T40" fmla="*/ 4 w 437"/>
                <a:gd name="T41" fmla="*/ 407 h 620"/>
                <a:gd name="T42" fmla="*/ 0 w 437"/>
                <a:gd name="T43" fmla="*/ 324 h 620"/>
                <a:gd name="T44" fmla="*/ 10 w 437"/>
                <a:gd name="T45" fmla="*/ 227 h 620"/>
                <a:gd name="T46" fmla="*/ 51 w 437"/>
                <a:gd name="T47" fmla="*/ 117 h 620"/>
                <a:gd name="T48" fmla="*/ 101 w 437"/>
                <a:gd name="T49" fmla="*/ 56 h 620"/>
                <a:gd name="T50" fmla="*/ 142 w 437"/>
                <a:gd name="T51" fmla="*/ 25 h 620"/>
                <a:gd name="T52" fmla="*/ 190 w 437"/>
                <a:gd name="T53" fmla="*/ 7 h 620"/>
                <a:gd name="T54" fmla="*/ 243 w 437"/>
                <a:gd name="T55" fmla="*/ 0 h 620"/>
                <a:gd name="T56" fmla="*/ 314 w 437"/>
                <a:gd name="T57" fmla="*/ 10 h 620"/>
                <a:gd name="T58" fmla="*/ 397 w 437"/>
                <a:gd name="T59" fmla="*/ 54 h 620"/>
                <a:gd name="T60" fmla="*/ 371 w 437"/>
                <a:gd name="T61" fmla="*/ 89 h 620"/>
                <a:gd name="T62" fmla="*/ 299 w 437"/>
                <a:gd name="T63" fmla="*/ 50 h 620"/>
                <a:gd name="T64" fmla="*/ 240 w 437"/>
                <a:gd name="T65" fmla="*/ 40 h 620"/>
                <a:gd name="T66" fmla="*/ 197 w 437"/>
                <a:gd name="T67" fmla="*/ 46 h 620"/>
                <a:gd name="T68" fmla="*/ 159 w 437"/>
                <a:gd name="T69" fmla="*/ 62 h 620"/>
                <a:gd name="T70" fmla="*/ 97 w 437"/>
                <a:gd name="T71" fmla="*/ 124 h 620"/>
                <a:gd name="T72" fmla="*/ 58 w 437"/>
                <a:gd name="T73" fmla="*/ 217 h 620"/>
                <a:gd name="T74" fmla="*/ 44 w 437"/>
                <a:gd name="T75" fmla="*/ 334 h 620"/>
                <a:gd name="T76" fmla="*/ 61 w 437"/>
                <a:gd name="T77" fmla="*/ 326 h 620"/>
                <a:gd name="T78" fmla="*/ 99 w 437"/>
                <a:gd name="T79" fmla="*/ 284 h 620"/>
                <a:gd name="T80" fmla="*/ 146 w 437"/>
                <a:gd name="T81" fmla="*/ 256 h 620"/>
                <a:gd name="T82" fmla="*/ 200 w 437"/>
                <a:gd name="T83" fmla="*/ 241 h 620"/>
                <a:gd name="T84" fmla="*/ 252 w 437"/>
                <a:gd name="T85" fmla="*/ 240 h 620"/>
                <a:gd name="T86" fmla="*/ 328 w 437"/>
                <a:gd name="T87" fmla="*/ 260 h 620"/>
                <a:gd name="T88" fmla="*/ 389 w 437"/>
                <a:gd name="T89" fmla="*/ 303 h 620"/>
                <a:gd name="T90" fmla="*/ 428 w 437"/>
                <a:gd name="T91" fmla="*/ 364 h 620"/>
                <a:gd name="T92" fmla="*/ 437 w 437"/>
                <a:gd name="T93" fmla="*/ 422 h 620"/>
                <a:gd name="T94" fmla="*/ 429 w 437"/>
                <a:gd name="T95" fmla="*/ 483 h 620"/>
                <a:gd name="T96" fmla="*/ 391 w 437"/>
                <a:gd name="T97" fmla="*/ 550 h 620"/>
                <a:gd name="T98" fmla="*/ 329 w 437"/>
                <a:gd name="T99" fmla="*/ 597 h 620"/>
                <a:gd name="T100" fmla="*/ 250 w 437"/>
                <a:gd name="T101" fmla="*/ 619 h 620"/>
                <a:gd name="T102" fmla="*/ 183 w 437"/>
                <a:gd name="T103" fmla="*/ 615 h 620"/>
                <a:gd name="T104" fmla="*/ 106 w 437"/>
                <a:gd name="T105" fmla="*/ 58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7" h="620">
                  <a:moveTo>
                    <a:pt x="392" y="425"/>
                  </a:moveTo>
                  <a:lnTo>
                    <a:pt x="392" y="422"/>
                  </a:lnTo>
                  <a:lnTo>
                    <a:pt x="392" y="422"/>
                  </a:lnTo>
                  <a:lnTo>
                    <a:pt x="391" y="407"/>
                  </a:lnTo>
                  <a:lnTo>
                    <a:pt x="389" y="393"/>
                  </a:lnTo>
                  <a:lnTo>
                    <a:pt x="385" y="379"/>
                  </a:lnTo>
                  <a:lnTo>
                    <a:pt x="379" y="366"/>
                  </a:lnTo>
                  <a:lnTo>
                    <a:pt x="374" y="353"/>
                  </a:lnTo>
                  <a:lnTo>
                    <a:pt x="365" y="341"/>
                  </a:lnTo>
                  <a:lnTo>
                    <a:pt x="356" y="330"/>
                  </a:lnTo>
                  <a:lnTo>
                    <a:pt x="346" y="320"/>
                  </a:lnTo>
                  <a:lnTo>
                    <a:pt x="335" y="311"/>
                  </a:lnTo>
                  <a:lnTo>
                    <a:pt x="322" y="303"/>
                  </a:lnTo>
                  <a:lnTo>
                    <a:pt x="309" y="296"/>
                  </a:lnTo>
                  <a:lnTo>
                    <a:pt x="295" y="290"/>
                  </a:lnTo>
                  <a:lnTo>
                    <a:pt x="279" y="285"/>
                  </a:lnTo>
                  <a:lnTo>
                    <a:pt x="263" y="282"/>
                  </a:lnTo>
                  <a:lnTo>
                    <a:pt x="247" y="280"/>
                  </a:lnTo>
                  <a:lnTo>
                    <a:pt x="230" y="278"/>
                  </a:lnTo>
                  <a:lnTo>
                    <a:pt x="230" y="278"/>
                  </a:lnTo>
                  <a:lnTo>
                    <a:pt x="211" y="280"/>
                  </a:lnTo>
                  <a:lnTo>
                    <a:pt x="194" y="282"/>
                  </a:lnTo>
                  <a:lnTo>
                    <a:pt x="177" y="287"/>
                  </a:lnTo>
                  <a:lnTo>
                    <a:pt x="161" y="291"/>
                  </a:lnTo>
                  <a:lnTo>
                    <a:pt x="147" y="298"/>
                  </a:lnTo>
                  <a:lnTo>
                    <a:pt x="133" y="306"/>
                  </a:lnTo>
                  <a:lnTo>
                    <a:pt x="120" y="316"/>
                  </a:lnTo>
                  <a:lnTo>
                    <a:pt x="109" y="325"/>
                  </a:lnTo>
                  <a:lnTo>
                    <a:pt x="98" y="337"/>
                  </a:lnTo>
                  <a:lnTo>
                    <a:pt x="89" y="348"/>
                  </a:lnTo>
                  <a:lnTo>
                    <a:pt x="81" y="360"/>
                  </a:lnTo>
                  <a:lnTo>
                    <a:pt x="74" y="373"/>
                  </a:lnTo>
                  <a:lnTo>
                    <a:pt x="69" y="386"/>
                  </a:lnTo>
                  <a:lnTo>
                    <a:pt x="66" y="399"/>
                  </a:lnTo>
                  <a:lnTo>
                    <a:pt x="63" y="413"/>
                  </a:lnTo>
                  <a:lnTo>
                    <a:pt x="62" y="427"/>
                  </a:lnTo>
                  <a:lnTo>
                    <a:pt x="62" y="428"/>
                  </a:lnTo>
                  <a:lnTo>
                    <a:pt x="62" y="428"/>
                  </a:lnTo>
                  <a:lnTo>
                    <a:pt x="63" y="445"/>
                  </a:lnTo>
                  <a:lnTo>
                    <a:pt x="66" y="460"/>
                  </a:lnTo>
                  <a:lnTo>
                    <a:pt x="69" y="475"/>
                  </a:lnTo>
                  <a:lnTo>
                    <a:pt x="75" y="489"/>
                  </a:lnTo>
                  <a:lnTo>
                    <a:pt x="82" y="501"/>
                  </a:lnTo>
                  <a:lnTo>
                    <a:pt x="90" y="514"/>
                  </a:lnTo>
                  <a:lnTo>
                    <a:pt x="99" y="526"/>
                  </a:lnTo>
                  <a:lnTo>
                    <a:pt x="111" y="536"/>
                  </a:lnTo>
                  <a:lnTo>
                    <a:pt x="123" y="546"/>
                  </a:lnTo>
                  <a:lnTo>
                    <a:pt x="135" y="554"/>
                  </a:lnTo>
                  <a:lnTo>
                    <a:pt x="149" y="562"/>
                  </a:lnTo>
                  <a:lnTo>
                    <a:pt x="164" y="568"/>
                  </a:lnTo>
                  <a:lnTo>
                    <a:pt x="180" y="572"/>
                  </a:lnTo>
                  <a:lnTo>
                    <a:pt x="197" y="577"/>
                  </a:lnTo>
                  <a:lnTo>
                    <a:pt x="213" y="578"/>
                  </a:lnTo>
                  <a:lnTo>
                    <a:pt x="232" y="579"/>
                  </a:lnTo>
                  <a:lnTo>
                    <a:pt x="232" y="579"/>
                  </a:lnTo>
                  <a:lnTo>
                    <a:pt x="249" y="578"/>
                  </a:lnTo>
                  <a:lnTo>
                    <a:pt x="267" y="576"/>
                  </a:lnTo>
                  <a:lnTo>
                    <a:pt x="282" y="572"/>
                  </a:lnTo>
                  <a:lnTo>
                    <a:pt x="298" y="568"/>
                  </a:lnTo>
                  <a:lnTo>
                    <a:pt x="312" y="561"/>
                  </a:lnTo>
                  <a:lnTo>
                    <a:pt x="325" y="553"/>
                  </a:lnTo>
                  <a:lnTo>
                    <a:pt x="336" y="543"/>
                  </a:lnTo>
                  <a:lnTo>
                    <a:pt x="348" y="534"/>
                  </a:lnTo>
                  <a:lnTo>
                    <a:pt x="358" y="522"/>
                  </a:lnTo>
                  <a:lnTo>
                    <a:pt x="367" y="511"/>
                  </a:lnTo>
                  <a:lnTo>
                    <a:pt x="374" y="498"/>
                  </a:lnTo>
                  <a:lnTo>
                    <a:pt x="381" y="484"/>
                  </a:lnTo>
                  <a:lnTo>
                    <a:pt x="385" y="470"/>
                  </a:lnTo>
                  <a:lnTo>
                    <a:pt x="389" y="455"/>
                  </a:lnTo>
                  <a:lnTo>
                    <a:pt x="391" y="440"/>
                  </a:lnTo>
                  <a:lnTo>
                    <a:pt x="392" y="425"/>
                  </a:lnTo>
                  <a:close/>
                  <a:moveTo>
                    <a:pt x="76" y="559"/>
                  </a:moveTo>
                  <a:lnTo>
                    <a:pt x="76" y="559"/>
                  </a:lnTo>
                  <a:lnTo>
                    <a:pt x="59" y="541"/>
                  </a:lnTo>
                  <a:lnTo>
                    <a:pt x="51" y="530"/>
                  </a:lnTo>
                  <a:lnTo>
                    <a:pt x="43" y="520"/>
                  </a:lnTo>
                  <a:lnTo>
                    <a:pt x="37" y="508"/>
                  </a:lnTo>
                  <a:lnTo>
                    <a:pt x="30" y="497"/>
                  </a:lnTo>
                  <a:lnTo>
                    <a:pt x="24" y="484"/>
                  </a:lnTo>
                  <a:lnTo>
                    <a:pt x="19" y="471"/>
                  </a:lnTo>
                  <a:lnTo>
                    <a:pt x="15" y="456"/>
                  </a:lnTo>
                  <a:lnTo>
                    <a:pt x="11" y="441"/>
                  </a:lnTo>
                  <a:lnTo>
                    <a:pt x="8" y="425"/>
                  </a:lnTo>
                  <a:lnTo>
                    <a:pt x="4" y="407"/>
                  </a:lnTo>
                  <a:lnTo>
                    <a:pt x="2" y="390"/>
                  </a:lnTo>
                  <a:lnTo>
                    <a:pt x="1" y="370"/>
                  </a:lnTo>
                  <a:lnTo>
                    <a:pt x="0" y="326"/>
                  </a:lnTo>
                  <a:lnTo>
                    <a:pt x="0" y="324"/>
                  </a:lnTo>
                  <a:lnTo>
                    <a:pt x="0" y="324"/>
                  </a:lnTo>
                  <a:lnTo>
                    <a:pt x="1" y="291"/>
                  </a:lnTo>
                  <a:lnTo>
                    <a:pt x="4" y="259"/>
                  </a:lnTo>
                  <a:lnTo>
                    <a:pt x="10" y="227"/>
                  </a:lnTo>
                  <a:lnTo>
                    <a:pt x="17" y="197"/>
                  </a:lnTo>
                  <a:lnTo>
                    <a:pt x="26" y="169"/>
                  </a:lnTo>
                  <a:lnTo>
                    <a:pt x="38" y="143"/>
                  </a:lnTo>
                  <a:lnTo>
                    <a:pt x="51" y="117"/>
                  </a:lnTo>
                  <a:lnTo>
                    <a:pt x="66" y="94"/>
                  </a:lnTo>
                  <a:lnTo>
                    <a:pt x="82" y="74"/>
                  </a:lnTo>
                  <a:lnTo>
                    <a:pt x="91" y="64"/>
                  </a:lnTo>
                  <a:lnTo>
                    <a:pt x="101" y="56"/>
                  </a:lnTo>
                  <a:lnTo>
                    <a:pt x="111" y="46"/>
                  </a:lnTo>
                  <a:lnTo>
                    <a:pt x="122" y="39"/>
                  </a:lnTo>
                  <a:lnTo>
                    <a:pt x="132" y="31"/>
                  </a:lnTo>
                  <a:lnTo>
                    <a:pt x="142" y="25"/>
                  </a:lnTo>
                  <a:lnTo>
                    <a:pt x="154" y="20"/>
                  </a:lnTo>
                  <a:lnTo>
                    <a:pt x="166" y="15"/>
                  </a:lnTo>
                  <a:lnTo>
                    <a:pt x="178" y="10"/>
                  </a:lnTo>
                  <a:lnTo>
                    <a:pt x="190" y="7"/>
                  </a:lnTo>
                  <a:lnTo>
                    <a:pt x="203" y="3"/>
                  </a:lnTo>
                  <a:lnTo>
                    <a:pt x="217" y="2"/>
                  </a:lnTo>
                  <a:lnTo>
                    <a:pt x="230" y="0"/>
                  </a:lnTo>
                  <a:lnTo>
                    <a:pt x="243" y="0"/>
                  </a:lnTo>
                  <a:lnTo>
                    <a:pt x="243" y="0"/>
                  </a:lnTo>
                  <a:lnTo>
                    <a:pt x="269" y="1"/>
                  </a:lnTo>
                  <a:lnTo>
                    <a:pt x="292" y="4"/>
                  </a:lnTo>
                  <a:lnTo>
                    <a:pt x="314" y="10"/>
                  </a:lnTo>
                  <a:lnTo>
                    <a:pt x="336" y="18"/>
                  </a:lnTo>
                  <a:lnTo>
                    <a:pt x="357" y="29"/>
                  </a:lnTo>
                  <a:lnTo>
                    <a:pt x="377" y="40"/>
                  </a:lnTo>
                  <a:lnTo>
                    <a:pt x="397" y="54"/>
                  </a:lnTo>
                  <a:lnTo>
                    <a:pt x="417" y="69"/>
                  </a:lnTo>
                  <a:lnTo>
                    <a:pt x="389" y="103"/>
                  </a:lnTo>
                  <a:lnTo>
                    <a:pt x="389" y="103"/>
                  </a:lnTo>
                  <a:lnTo>
                    <a:pt x="371" y="89"/>
                  </a:lnTo>
                  <a:lnTo>
                    <a:pt x="354" y="76"/>
                  </a:lnTo>
                  <a:lnTo>
                    <a:pt x="336" y="66"/>
                  </a:lnTo>
                  <a:lnTo>
                    <a:pt x="318" y="57"/>
                  </a:lnTo>
                  <a:lnTo>
                    <a:pt x="299" y="50"/>
                  </a:lnTo>
                  <a:lnTo>
                    <a:pt x="281" y="44"/>
                  </a:lnTo>
                  <a:lnTo>
                    <a:pt x="261" y="42"/>
                  </a:lnTo>
                  <a:lnTo>
                    <a:pt x="240" y="40"/>
                  </a:lnTo>
                  <a:lnTo>
                    <a:pt x="240" y="40"/>
                  </a:lnTo>
                  <a:lnTo>
                    <a:pt x="230" y="40"/>
                  </a:lnTo>
                  <a:lnTo>
                    <a:pt x="218" y="42"/>
                  </a:lnTo>
                  <a:lnTo>
                    <a:pt x="207" y="44"/>
                  </a:lnTo>
                  <a:lnTo>
                    <a:pt x="197" y="46"/>
                  </a:lnTo>
                  <a:lnTo>
                    <a:pt x="187" y="49"/>
                  </a:lnTo>
                  <a:lnTo>
                    <a:pt x="177" y="53"/>
                  </a:lnTo>
                  <a:lnTo>
                    <a:pt x="168" y="57"/>
                  </a:lnTo>
                  <a:lnTo>
                    <a:pt x="159" y="62"/>
                  </a:lnTo>
                  <a:lnTo>
                    <a:pt x="141" y="74"/>
                  </a:lnTo>
                  <a:lnTo>
                    <a:pt x="125" y="88"/>
                  </a:lnTo>
                  <a:lnTo>
                    <a:pt x="110" y="105"/>
                  </a:lnTo>
                  <a:lnTo>
                    <a:pt x="97" y="124"/>
                  </a:lnTo>
                  <a:lnTo>
                    <a:pt x="86" y="144"/>
                  </a:lnTo>
                  <a:lnTo>
                    <a:pt x="74" y="167"/>
                  </a:lnTo>
                  <a:lnTo>
                    <a:pt x="66" y="191"/>
                  </a:lnTo>
                  <a:lnTo>
                    <a:pt x="58" y="217"/>
                  </a:lnTo>
                  <a:lnTo>
                    <a:pt x="52" y="244"/>
                  </a:lnTo>
                  <a:lnTo>
                    <a:pt x="47" y="273"/>
                  </a:lnTo>
                  <a:lnTo>
                    <a:pt x="45" y="303"/>
                  </a:lnTo>
                  <a:lnTo>
                    <a:pt x="44" y="334"/>
                  </a:lnTo>
                  <a:lnTo>
                    <a:pt x="44" y="350"/>
                  </a:lnTo>
                  <a:lnTo>
                    <a:pt x="44" y="350"/>
                  </a:lnTo>
                  <a:lnTo>
                    <a:pt x="52" y="338"/>
                  </a:lnTo>
                  <a:lnTo>
                    <a:pt x="61" y="326"/>
                  </a:lnTo>
                  <a:lnTo>
                    <a:pt x="69" y="314"/>
                  </a:lnTo>
                  <a:lnTo>
                    <a:pt x="80" y="304"/>
                  </a:lnTo>
                  <a:lnTo>
                    <a:pt x="89" y="294"/>
                  </a:lnTo>
                  <a:lnTo>
                    <a:pt x="99" y="284"/>
                  </a:lnTo>
                  <a:lnTo>
                    <a:pt x="110" y="276"/>
                  </a:lnTo>
                  <a:lnTo>
                    <a:pt x="122" y="268"/>
                  </a:lnTo>
                  <a:lnTo>
                    <a:pt x="133" y="262"/>
                  </a:lnTo>
                  <a:lnTo>
                    <a:pt x="146" y="256"/>
                  </a:lnTo>
                  <a:lnTo>
                    <a:pt x="159" y="251"/>
                  </a:lnTo>
                  <a:lnTo>
                    <a:pt x="173" y="247"/>
                  </a:lnTo>
                  <a:lnTo>
                    <a:pt x="187" y="244"/>
                  </a:lnTo>
                  <a:lnTo>
                    <a:pt x="200" y="241"/>
                  </a:lnTo>
                  <a:lnTo>
                    <a:pt x="216" y="240"/>
                  </a:lnTo>
                  <a:lnTo>
                    <a:pt x="232" y="240"/>
                  </a:lnTo>
                  <a:lnTo>
                    <a:pt x="232" y="240"/>
                  </a:lnTo>
                  <a:lnTo>
                    <a:pt x="252" y="240"/>
                  </a:lnTo>
                  <a:lnTo>
                    <a:pt x="271" y="242"/>
                  </a:lnTo>
                  <a:lnTo>
                    <a:pt x="291" y="247"/>
                  </a:lnTo>
                  <a:lnTo>
                    <a:pt x="310" y="253"/>
                  </a:lnTo>
                  <a:lnTo>
                    <a:pt x="328" y="260"/>
                  </a:lnTo>
                  <a:lnTo>
                    <a:pt x="345" y="269"/>
                  </a:lnTo>
                  <a:lnTo>
                    <a:pt x="361" y="278"/>
                  </a:lnTo>
                  <a:lnTo>
                    <a:pt x="376" y="290"/>
                  </a:lnTo>
                  <a:lnTo>
                    <a:pt x="389" y="303"/>
                  </a:lnTo>
                  <a:lnTo>
                    <a:pt x="401" y="317"/>
                  </a:lnTo>
                  <a:lnTo>
                    <a:pt x="412" y="332"/>
                  </a:lnTo>
                  <a:lnTo>
                    <a:pt x="421" y="347"/>
                  </a:lnTo>
                  <a:lnTo>
                    <a:pt x="428" y="364"/>
                  </a:lnTo>
                  <a:lnTo>
                    <a:pt x="434" y="383"/>
                  </a:lnTo>
                  <a:lnTo>
                    <a:pt x="437" y="402"/>
                  </a:lnTo>
                  <a:lnTo>
                    <a:pt x="437" y="421"/>
                  </a:lnTo>
                  <a:lnTo>
                    <a:pt x="437" y="422"/>
                  </a:lnTo>
                  <a:lnTo>
                    <a:pt x="437" y="422"/>
                  </a:lnTo>
                  <a:lnTo>
                    <a:pt x="437" y="443"/>
                  </a:lnTo>
                  <a:lnTo>
                    <a:pt x="434" y="463"/>
                  </a:lnTo>
                  <a:lnTo>
                    <a:pt x="429" y="483"/>
                  </a:lnTo>
                  <a:lnTo>
                    <a:pt x="422" y="501"/>
                  </a:lnTo>
                  <a:lnTo>
                    <a:pt x="413" y="519"/>
                  </a:lnTo>
                  <a:lnTo>
                    <a:pt x="403" y="535"/>
                  </a:lnTo>
                  <a:lnTo>
                    <a:pt x="391" y="550"/>
                  </a:lnTo>
                  <a:lnTo>
                    <a:pt x="377" y="563"/>
                  </a:lnTo>
                  <a:lnTo>
                    <a:pt x="363" y="576"/>
                  </a:lnTo>
                  <a:lnTo>
                    <a:pt x="347" y="587"/>
                  </a:lnTo>
                  <a:lnTo>
                    <a:pt x="329" y="597"/>
                  </a:lnTo>
                  <a:lnTo>
                    <a:pt x="311" y="605"/>
                  </a:lnTo>
                  <a:lnTo>
                    <a:pt x="291" y="611"/>
                  </a:lnTo>
                  <a:lnTo>
                    <a:pt x="271" y="615"/>
                  </a:lnTo>
                  <a:lnTo>
                    <a:pt x="250" y="619"/>
                  </a:lnTo>
                  <a:lnTo>
                    <a:pt x="228" y="620"/>
                  </a:lnTo>
                  <a:lnTo>
                    <a:pt x="228" y="620"/>
                  </a:lnTo>
                  <a:lnTo>
                    <a:pt x="205" y="619"/>
                  </a:lnTo>
                  <a:lnTo>
                    <a:pt x="183" y="615"/>
                  </a:lnTo>
                  <a:lnTo>
                    <a:pt x="162" y="611"/>
                  </a:lnTo>
                  <a:lnTo>
                    <a:pt x="142" y="604"/>
                  </a:lnTo>
                  <a:lnTo>
                    <a:pt x="124" y="594"/>
                  </a:lnTo>
                  <a:lnTo>
                    <a:pt x="106" y="584"/>
                  </a:lnTo>
                  <a:lnTo>
                    <a:pt x="90" y="572"/>
                  </a:lnTo>
                  <a:lnTo>
                    <a:pt x="76" y="5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9"/>
            <p:cNvSpPr>
              <a:spLocks noEditPoints="1"/>
            </p:cNvSpPr>
            <p:nvPr userDrawn="1"/>
          </p:nvSpPr>
          <p:spPr bwMode="auto">
            <a:xfrm>
              <a:off x="0" y="1393825"/>
              <a:ext cx="809625" cy="950913"/>
            </a:xfrm>
            <a:custGeom>
              <a:avLst/>
              <a:gdLst>
                <a:gd name="T0" fmla="*/ 129 w 510"/>
                <a:gd name="T1" fmla="*/ 483 h 599"/>
                <a:gd name="T2" fmla="*/ 307 w 510"/>
                <a:gd name="T3" fmla="*/ 482 h 599"/>
                <a:gd name="T4" fmla="*/ 347 w 510"/>
                <a:gd name="T5" fmla="*/ 471 h 599"/>
                <a:gd name="T6" fmla="*/ 365 w 510"/>
                <a:gd name="T7" fmla="*/ 459 h 599"/>
                <a:gd name="T8" fmla="*/ 375 w 510"/>
                <a:gd name="T9" fmla="*/ 441 h 599"/>
                <a:gd name="T10" fmla="*/ 379 w 510"/>
                <a:gd name="T11" fmla="*/ 418 h 599"/>
                <a:gd name="T12" fmla="*/ 379 w 510"/>
                <a:gd name="T13" fmla="*/ 410 h 599"/>
                <a:gd name="T14" fmla="*/ 373 w 510"/>
                <a:gd name="T15" fmla="*/ 389 h 599"/>
                <a:gd name="T16" fmla="*/ 361 w 510"/>
                <a:gd name="T17" fmla="*/ 374 h 599"/>
                <a:gd name="T18" fmla="*/ 341 w 510"/>
                <a:gd name="T19" fmla="*/ 361 h 599"/>
                <a:gd name="T20" fmla="*/ 304 w 510"/>
                <a:gd name="T21" fmla="*/ 353 h 599"/>
                <a:gd name="T22" fmla="*/ 345 w 510"/>
                <a:gd name="T23" fmla="*/ 177 h 599"/>
                <a:gd name="T24" fmla="*/ 343 w 510"/>
                <a:gd name="T25" fmla="*/ 157 h 599"/>
                <a:gd name="T26" fmla="*/ 332 w 510"/>
                <a:gd name="T27" fmla="*/ 141 h 599"/>
                <a:gd name="T28" fmla="*/ 317 w 510"/>
                <a:gd name="T29" fmla="*/ 128 h 599"/>
                <a:gd name="T30" fmla="*/ 279 w 510"/>
                <a:gd name="T31" fmla="*/ 116 h 599"/>
                <a:gd name="T32" fmla="*/ 129 w 510"/>
                <a:gd name="T33" fmla="*/ 242 h 599"/>
                <a:gd name="T34" fmla="*/ 272 w 510"/>
                <a:gd name="T35" fmla="*/ 242 h 599"/>
                <a:gd name="T36" fmla="*/ 314 w 510"/>
                <a:gd name="T37" fmla="*/ 231 h 599"/>
                <a:gd name="T38" fmla="*/ 331 w 510"/>
                <a:gd name="T39" fmla="*/ 218 h 599"/>
                <a:gd name="T40" fmla="*/ 341 w 510"/>
                <a:gd name="T41" fmla="*/ 201 h 599"/>
                <a:gd name="T42" fmla="*/ 345 w 510"/>
                <a:gd name="T43" fmla="*/ 179 h 599"/>
                <a:gd name="T44" fmla="*/ 279 w 510"/>
                <a:gd name="T45" fmla="*/ 0 h 599"/>
                <a:gd name="T46" fmla="*/ 328 w 510"/>
                <a:gd name="T47" fmla="*/ 4 h 599"/>
                <a:gd name="T48" fmla="*/ 389 w 510"/>
                <a:gd name="T49" fmla="*/ 21 h 599"/>
                <a:gd name="T50" fmla="*/ 436 w 510"/>
                <a:gd name="T51" fmla="*/ 53 h 599"/>
                <a:gd name="T52" fmla="*/ 453 w 510"/>
                <a:gd name="T53" fmla="*/ 74 h 599"/>
                <a:gd name="T54" fmla="*/ 470 w 510"/>
                <a:gd name="T55" fmla="*/ 112 h 599"/>
                <a:gd name="T56" fmla="*/ 476 w 510"/>
                <a:gd name="T57" fmla="*/ 154 h 599"/>
                <a:gd name="T58" fmla="*/ 476 w 510"/>
                <a:gd name="T59" fmla="*/ 168 h 599"/>
                <a:gd name="T60" fmla="*/ 470 w 510"/>
                <a:gd name="T61" fmla="*/ 202 h 599"/>
                <a:gd name="T62" fmla="*/ 459 w 510"/>
                <a:gd name="T63" fmla="*/ 230 h 599"/>
                <a:gd name="T64" fmla="*/ 429 w 510"/>
                <a:gd name="T65" fmla="*/ 265 h 599"/>
                <a:gd name="T66" fmla="*/ 397 w 510"/>
                <a:gd name="T67" fmla="*/ 286 h 599"/>
                <a:gd name="T68" fmla="*/ 445 w 510"/>
                <a:gd name="T69" fmla="*/ 309 h 599"/>
                <a:gd name="T70" fmla="*/ 472 w 510"/>
                <a:gd name="T71" fmla="*/ 331 h 599"/>
                <a:gd name="T72" fmla="*/ 492 w 510"/>
                <a:gd name="T73" fmla="*/ 358 h 599"/>
                <a:gd name="T74" fmla="*/ 505 w 510"/>
                <a:gd name="T75" fmla="*/ 391 h 599"/>
                <a:gd name="T76" fmla="*/ 510 w 510"/>
                <a:gd name="T77" fmla="*/ 433 h 599"/>
                <a:gd name="T78" fmla="*/ 509 w 510"/>
                <a:gd name="T79" fmla="*/ 454 h 599"/>
                <a:gd name="T80" fmla="*/ 494 w 510"/>
                <a:gd name="T81" fmla="*/ 506 h 599"/>
                <a:gd name="T82" fmla="*/ 462 w 510"/>
                <a:gd name="T83" fmla="*/ 547 h 599"/>
                <a:gd name="T84" fmla="*/ 416 w 510"/>
                <a:gd name="T85" fmla="*/ 576 h 599"/>
                <a:gd name="T86" fmla="*/ 357 w 510"/>
                <a:gd name="T87" fmla="*/ 593 h 599"/>
                <a:gd name="T88" fmla="*/ 286 w 510"/>
                <a:gd name="T89" fmla="*/ 59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0" h="599">
                  <a:moveTo>
                    <a:pt x="281" y="352"/>
                  </a:moveTo>
                  <a:lnTo>
                    <a:pt x="129" y="352"/>
                  </a:lnTo>
                  <a:lnTo>
                    <a:pt x="129" y="483"/>
                  </a:lnTo>
                  <a:lnTo>
                    <a:pt x="286" y="483"/>
                  </a:lnTo>
                  <a:lnTo>
                    <a:pt x="286" y="483"/>
                  </a:lnTo>
                  <a:lnTo>
                    <a:pt x="307" y="482"/>
                  </a:lnTo>
                  <a:lnTo>
                    <a:pt x="325" y="480"/>
                  </a:lnTo>
                  <a:lnTo>
                    <a:pt x="340" y="475"/>
                  </a:lnTo>
                  <a:lnTo>
                    <a:pt x="347" y="471"/>
                  </a:lnTo>
                  <a:lnTo>
                    <a:pt x="354" y="468"/>
                  </a:lnTo>
                  <a:lnTo>
                    <a:pt x="360" y="463"/>
                  </a:lnTo>
                  <a:lnTo>
                    <a:pt x="365" y="459"/>
                  </a:lnTo>
                  <a:lnTo>
                    <a:pt x="369" y="453"/>
                  </a:lnTo>
                  <a:lnTo>
                    <a:pt x="373" y="447"/>
                  </a:lnTo>
                  <a:lnTo>
                    <a:pt x="375" y="441"/>
                  </a:lnTo>
                  <a:lnTo>
                    <a:pt x="377" y="434"/>
                  </a:lnTo>
                  <a:lnTo>
                    <a:pt x="379" y="426"/>
                  </a:lnTo>
                  <a:lnTo>
                    <a:pt x="379" y="418"/>
                  </a:lnTo>
                  <a:lnTo>
                    <a:pt x="379" y="417"/>
                  </a:lnTo>
                  <a:lnTo>
                    <a:pt x="379" y="417"/>
                  </a:lnTo>
                  <a:lnTo>
                    <a:pt x="379" y="410"/>
                  </a:lnTo>
                  <a:lnTo>
                    <a:pt x="377" y="402"/>
                  </a:lnTo>
                  <a:lnTo>
                    <a:pt x="375" y="396"/>
                  </a:lnTo>
                  <a:lnTo>
                    <a:pt x="373" y="389"/>
                  </a:lnTo>
                  <a:lnTo>
                    <a:pt x="369" y="384"/>
                  </a:lnTo>
                  <a:lnTo>
                    <a:pt x="366" y="379"/>
                  </a:lnTo>
                  <a:lnTo>
                    <a:pt x="361" y="374"/>
                  </a:lnTo>
                  <a:lnTo>
                    <a:pt x="355" y="369"/>
                  </a:lnTo>
                  <a:lnTo>
                    <a:pt x="350" y="365"/>
                  </a:lnTo>
                  <a:lnTo>
                    <a:pt x="341" y="361"/>
                  </a:lnTo>
                  <a:lnTo>
                    <a:pt x="333" y="359"/>
                  </a:lnTo>
                  <a:lnTo>
                    <a:pt x="325" y="357"/>
                  </a:lnTo>
                  <a:lnTo>
                    <a:pt x="304" y="353"/>
                  </a:lnTo>
                  <a:lnTo>
                    <a:pt x="281" y="352"/>
                  </a:lnTo>
                  <a:close/>
                  <a:moveTo>
                    <a:pt x="345" y="177"/>
                  </a:moveTo>
                  <a:lnTo>
                    <a:pt x="345" y="177"/>
                  </a:lnTo>
                  <a:lnTo>
                    <a:pt x="345" y="170"/>
                  </a:lnTo>
                  <a:lnTo>
                    <a:pt x="344" y="163"/>
                  </a:lnTo>
                  <a:lnTo>
                    <a:pt x="343" y="157"/>
                  </a:lnTo>
                  <a:lnTo>
                    <a:pt x="340" y="151"/>
                  </a:lnTo>
                  <a:lnTo>
                    <a:pt x="337" y="145"/>
                  </a:lnTo>
                  <a:lnTo>
                    <a:pt x="332" y="141"/>
                  </a:lnTo>
                  <a:lnTo>
                    <a:pt x="329" y="136"/>
                  </a:lnTo>
                  <a:lnTo>
                    <a:pt x="323" y="131"/>
                  </a:lnTo>
                  <a:lnTo>
                    <a:pt x="317" y="128"/>
                  </a:lnTo>
                  <a:lnTo>
                    <a:pt x="311" y="124"/>
                  </a:lnTo>
                  <a:lnTo>
                    <a:pt x="296" y="120"/>
                  </a:lnTo>
                  <a:lnTo>
                    <a:pt x="279" y="116"/>
                  </a:lnTo>
                  <a:lnTo>
                    <a:pt x="259" y="115"/>
                  </a:lnTo>
                  <a:lnTo>
                    <a:pt x="129" y="115"/>
                  </a:lnTo>
                  <a:lnTo>
                    <a:pt x="129" y="242"/>
                  </a:lnTo>
                  <a:lnTo>
                    <a:pt x="251" y="242"/>
                  </a:lnTo>
                  <a:lnTo>
                    <a:pt x="251" y="242"/>
                  </a:lnTo>
                  <a:lnTo>
                    <a:pt x="272" y="242"/>
                  </a:lnTo>
                  <a:lnTo>
                    <a:pt x="290" y="238"/>
                  </a:lnTo>
                  <a:lnTo>
                    <a:pt x="307" y="233"/>
                  </a:lnTo>
                  <a:lnTo>
                    <a:pt x="314" y="231"/>
                  </a:lnTo>
                  <a:lnTo>
                    <a:pt x="319" y="228"/>
                  </a:lnTo>
                  <a:lnTo>
                    <a:pt x="325" y="223"/>
                  </a:lnTo>
                  <a:lnTo>
                    <a:pt x="331" y="218"/>
                  </a:lnTo>
                  <a:lnTo>
                    <a:pt x="336" y="214"/>
                  </a:lnTo>
                  <a:lnTo>
                    <a:pt x="339" y="208"/>
                  </a:lnTo>
                  <a:lnTo>
                    <a:pt x="341" y="201"/>
                  </a:lnTo>
                  <a:lnTo>
                    <a:pt x="344" y="194"/>
                  </a:lnTo>
                  <a:lnTo>
                    <a:pt x="345" y="187"/>
                  </a:lnTo>
                  <a:lnTo>
                    <a:pt x="345" y="179"/>
                  </a:lnTo>
                  <a:lnTo>
                    <a:pt x="345" y="177"/>
                  </a:lnTo>
                  <a:close/>
                  <a:moveTo>
                    <a:pt x="0" y="0"/>
                  </a:moveTo>
                  <a:lnTo>
                    <a:pt x="279" y="0"/>
                  </a:lnTo>
                  <a:lnTo>
                    <a:pt x="279" y="0"/>
                  </a:lnTo>
                  <a:lnTo>
                    <a:pt x="303" y="1"/>
                  </a:lnTo>
                  <a:lnTo>
                    <a:pt x="328" y="4"/>
                  </a:lnTo>
                  <a:lnTo>
                    <a:pt x="350" y="8"/>
                  </a:lnTo>
                  <a:lnTo>
                    <a:pt x="369" y="14"/>
                  </a:lnTo>
                  <a:lnTo>
                    <a:pt x="389" y="21"/>
                  </a:lnTo>
                  <a:lnTo>
                    <a:pt x="407" y="30"/>
                  </a:lnTo>
                  <a:lnTo>
                    <a:pt x="422" y="41"/>
                  </a:lnTo>
                  <a:lnTo>
                    <a:pt x="436" y="53"/>
                  </a:lnTo>
                  <a:lnTo>
                    <a:pt x="436" y="53"/>
                  </a:lnTo>
                  <a:lnTo>
                    <a:pt x="445" y="64"/>
                  </a:lnTo>
                  <a:lnTo>
                    <a:pt x="453" y="74"/>
                  </a:lnTo>
                  <a:lnTo>
                    <a:pt x="460" y="86"/>
                  </a:lnTo>
                  <a:lnTo>
                    <a:pt x="466" y="99"/>
                  </a:lnTo>
                  <a:lnTo>
                    <a:pt x="470" y="112"/>
                  </a:lnTo>
                  <a:lnTo>
                    <a:pt x="474" y="125"/>
                  </a:lnTo>
                  <a:lnTo>
                    <a:pt x="476" y="139"/>
                  </a:lnTo>
                  <a:lnTo>
                    <a:pt x="476" y="154"/>
                  </a:lnTo>
                  <a:lnTo>
                    <a:pt x="476" y="157"/>
                  </a:lnTo>
                  <a:lnTo>
                    <a:pt x="476" y="157"/>
                  </a:lnTo>
                  <a:lnTo>
                    <a:pt x="476" y="168"/>
                  </a:lnTo>
                  <a:lnTo>
                    <a:pt x="475" y="180"/>
                  </a:lnTo>
                  <a:lnTo>
                    <a:pt x="473" y="192"/>
                  </a:lnTo>
                  <a:lnTo>
                    <a:pt x="470" y="202"/>
                  </a:lnTo>
                  <a:lnTo>
                    <a:pt x="467" y="211"/>
                  </a:lnTo>
                  <a:lnTo>
                    <a:pt x="462" y="221"/>
                  </a:lnTo>
                  <a:lnTo>
                    <a:pt x="459" y="230"/>
                  </a:lnTo>
                  <a:lnTo>
                    <a:pt x="453" y="238"/>
                  </a:lnTo>
                  <a:lnTo>
                    <a:pt x="441" y="252"/>
                  </a:lnTo>
                  <a:lnTo>
                    <a:pt x="429" y="265"/>
                  </a:lnTo>
                  <a:lnTo>
                    <a:pt x="414" y="276"/>
                  </a:lnTo>
                  <a:lnTo>
                    <a:pt x="397" y="286"/>
                  </a:lnTo>
                  <a:lnTo>
                    <a:pt x="397" y="286"/>
                  </a:lnTo>
                  <a:lnTo>
                    <a:pt x="423" y="296"/>
                  </a:lnTo>
                  <a:lnTo>
                    <a:pt x="433" y="302"/>
                  </a:lnTo>
                  <a:lnTo>
                    <a:pt x="445" y="309"/>
                  </a:lnTo>
                  <a:lnTo>
                    <a:pt x="454" y="316"/>
                  </a:lnTo>
                  <a:lnTo>
                    <a:pt x="463" y="323"/>
                  </a:lnTo>
                  <a:lnTo>
                    <a:pt x="472" y="331"/>
                  </a:lnTo>
                  <a:lnTo>
                    <a:pt x="480" y="339"/>
                  </a:lnTo>
                  <a:lnTo>
                    <a:pt x="487" y="348"/>
                  </a:lnTo>
                  <a:lnTo>
                    <a:pt x="492" y="358"/>
                  </a:lnTo>
                  <a:lnTo>
                    <a:pt x="498" y="368"/>
                  </a:lnTo>
                  <a:lnTo>
                    <a:pt x="502" y="380"/>
                  </a:lnTo>
                  <a:lnTo>
                    <a:pt x="505" y="391"/>
                  </a:lnTo>
                  <a:lnTo>
                    <a:pt x="508" y="404"/>
                  </a:lnTo>
                  <a:lnTo>
                    <a:pt x="510" y="418"/>
                  </a:lnTo>
                  <a:lnTo>
                    <a:pt x="510" y="433"/>
                  </a:lnTo>
                  <a:lnTo>
                    <a:pt x="510" y="434"/>
                  </a:lnTo>
                  <a:lnTo>
                    <a:pt x="510" y="434"/>
                  </a:lnTo>
                  <a:lnTo>
                    <a:pt x="509" y="454"/>
                  </a:lnTo>
                  <a:lnTo>
                    <a:pt x="505" y="473"/>
                  </a:lnTo>
                  <a:lnTo>
                    <a:pt x="501" y="490"/>
                  </a:lnTo>
                  <a:lnTo>
                    <a:pt x="494" y="506"/>
                  </a:lnTo>
                  <a:lnTo>
                    <a:pt x="486" y="521"/>
                  </a:lnTo>
                  <a:lnTo>
                    <a:pt x="475" y="535"/>
                  </a:lnTo>
                  <a:lnTo>
                    <a:pt x="462" y="547"/>
                  </a:lnTo>
                  <a:lnTo>
                    <a:pt x="448" y="557"/>
                  </a:lnTo>
                  <a:lnTo>
                    <a:pt x="433" y="568"/>
                  </a:lnTo>
                  <a:lnTo>
                    <a:pt x="416" y="576"/>
                  </a:lnTo>
                  <a:lnTo>
                    <a:pt x="397" y="583"/>
                  </a:lnTo>
                  <a:lnTo>
                    <a:pt x="377" y="589"/>
                  </a:lnTo>
                  <a:lnTo>
                    <a:pt x="357" y="593"/>
                  </a:lnTo>
                  <a:lnTo>
                    <a:pt x="335" y="597"/>
                  </a:lnTo>
                  <a:lnTo>
                    <a:pt x="310" y="598"/>
                  </a:lnTo>
                  <a:lnTo>
                    <a:pt x="286" y="599"/>
                  </a:lnTo>
                  <a:lnTo>
                    <a:pt x="0" y="5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13"/>
            <p:cNvSpPr>
              <a:spLocks noEditPoints="1"/>
            </p:cNvSpPr>
            <p:nvPr userDrawn="1"/>
          </p:nvSpPr>
          <p:spPr bwMode="auto">
            <a:xfrm>
              <a:off x="906463" y="1352550"/>
              <a:ext cx="766763" cy="1004888"/>
            </a:xfrm>
            <a:custGeom>
              <a:avLst/>
              <a:gdLst>
                <a:gd name="T0" fmla="*/ 351 w 483"/>
                <a:gd name="T1" fmla="*/ 395 h 633"/>
                <a:gd name="T2" fmla="*/ 347 w 483"/>
                <a:gd name="T3" fmla="*/ 355 h 633"/>
                <a:gd name="T4" fmla="*/ 333 w 483"/>
                <a:gd name="T5" fmla="*/ 321 h 633"/>
                <a:gd name="T6" fmla="*/ 311 w 483"/>
                <a:gd name="T7" fmla="*/ 295 h 633"/>
                <a:gd name="T8" fmla="*/ 283 w 483"/>
                <a:gd name="T9" fmla="*/ 277 h 633"/>
                <a:gd name="T10" fmla="*/ 251 w 483"/>
                <a:gd name="T11" fmla="*/ 269 h 633"/>
                <a:gd name="T12" fmla="*/ 228 w 483"/>
                <a:gd name="T13" fmla="*/ 269 h 633"/>
                <a:gd name="T14" fmla="*/ 197 w 483"/>
                <a:gd name="T15" fmla="*/ 277 h 633"/>
                <a:gd name="T16" fmla="*/ 169 w 483"/>
                <a:gd name="T17" fmla="*/ 295 h 633"/>
                <a:gd name="T18" fmla="*/ 148 w 483"/>
                <a:gd name="T19" fmla="*/ 321 h 633"/>
                <a:gd name="T20" fmla="*/ 133 w 483"/>
                <a:gd name="T21" fmla="*/ 355 h 633"/>
                <a:gd name="T22" fmla="*/ 128 w 483"/>
                <a:gd name="T23" fmla="*/ 395 h 633"/>
                <a:gd name="T24" fmla="*/ 129 w 483"/>
                <a:gd name="T25" fmla="*/ 410 h 633"/>
                <a:gd name="T26" fmla="*/ 138 w 483"/>
                <a:gd name="T27" fmla="*/ 449 h 633"/>
                <a:gd name="T28" fmla="*/ 154 w 483"/>
                <a:gd name="T29" fmla="*/ 480 h 633"/>
                <a:gd name="T30" fmla="*/ 178 w 483"/>
                <a:gd name="T31" fmla="*/ 503 h 633"/>
                <a:gd name="T32" fmla="*/ 207 w 483"/>
                <a:gd name="T33" fmla="*/ 518 h 633"/>
                <a:gd name="T34" fmla="*/ 240 w 483"/>
                <a:gd name="T35" fmla="*/ 523 h 633"/>
                <a:gd name="T36" fmla="*/ 262 w 483"/>
                <a:gd name="T37" fmla="*/ 521 h 633"/>
                <a:gd name="T38" fmla="*/ 293 w 483"/>
                <a:gd name="T39" fmla="*/ 509 h 633"/>
                <a:gd name="T40" fmla="*/ 319 w 483"/>
                <a:gd name="T41" fmla="*/ 488 h 633"/>
                <a:gd name="T42" fmla="*/ 338 w 483"/>
                <a:gd name="T43" fmla="*/ 460 h 633"/>
                <a:gd name="T44" fmla="*/ 349 w 483"/>
                <a:gd name="T45" fmla="*/ 424 h 633"/>
                <a:gd name="T46" fmla="*/ 131 w 483"/>
                <a:gd name="T47" fmla="*/ 565 h 633"/>
                <a:gd name="T48" fmla="*/ 0 w 483"/>
                <a:gd name="T49" fmla="*/ 0 h 633"/>
                <a:gd name="T50" fmla="*/ 131 w 483"/>
                <a:gd name="T51" fmla="*/ 233 h 633"/>
                <a:gd name="T52" fmla="*/ 171 w 483"/>
                <a:gd name="T53" fmla="*/ 190 h 633"/>
                <a:gd name="T54" fmla="*/ 217 w 483"/>
                <a:gd name="T55" fmla="*/ 167 h 633"/>
                <a:gd name="T56" fmla="*/ 249 w 483"/>
                <a:gd name="T57" fmla="*/ 160 h 633"/>
                <a:gd name="T58" fmla="*/ 273 w 483"/>
                <a:gd name="T59" fmla="*/ 157 h 633"/>
                <a:gd name="T60" fmla="*/ 332 w 483"/>
                <a:gd name="T61" fmla="*/ 167 h 633"/>
                <a:gd name="T62" fmla="*/ 386 w 483"/>
                <a:gd name="T63" fmla="*/ 192 h 633"/>
                <a:gd name="T64" fmla="*/ 431 w 483"/>
                <a:gd name="T65" fmla="*/ 235 h 633"/>
                <a:gd name="T66" fmla="*/ 464 w 483"/>
                <a:gd name="T67" fmla="*/ 293 h 633"/>
                <a:gd name="T68" fmla="*/ 481 w 483"/>
                <a:gd name="T69" fmla="*/ 367 h 633"/>
                <a:gd name="T70" fmla="*/ 483 w 483"/>
                <a:gd name="T71" fmla="*/ 396 h 633"/>
                <a:gd name="T72" fmla="*/ 472 w 483"/>
                <a:gd name="T73" fmla="*/ 475 h 633"/>
                <a:gd name="T74" fmla="*/ 444 w 483"/>
                <a:gd name="T75" fmla="*/ 539 h 633"/>
                <a:gd name="T76" fmla="*/ 404 w 483"/>
                <a:gd name="T77" fmla="*/ 587 h 633"/>
                <a:gd name="T78" fmla="*/ 351 w 483"/>
                <a:gd name="T79" fmla="*/ 618 h 633"/>
                <a:gd name="T80" fmla="*/ 293 w 483"/>
                <a:gd name="T81" fmla="*/ 632 h 633"/>
                <a:gd name="T82" fmla="*/ 261 w 483"/>
                <a:gd name="T83" fmla="*/ 633 h 633"/>
                <a:gd name="T84" fmla="*/ 226 w 483"/>
                <a:gd name="T85" fmla="*/ 628 h 633"/>
                <a:gd name="T86" fmla="*/ 170 w 483"/>
                <a:gd name="T87" fmla="*/ 603 h 633"/>
                <a:gd name="T88" fmla="*/ 131 w 483"/>
                <a:gd name="T89" fmla="*/ 56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3" h="633">
                  <a:moveTo>
                    <a:pt x="351" y="396"/>
                  </a:moveTo>
                  <a:lnTo>
                    <a:pt x="351" y="395"/>
                  </a:lnTo>
                  <a:lnTo>
                    <a:pt x="351" y="395"/>
                  </a:lnTo>
                  <a:lnTo>
                    <a:pt x="351" y="381"/>
                  </a:lnTo>
                  <a:lnTo>
                    <a:pt x="349" y="367"/>
                  </a:lnTo>
                  <a:lnTo>
                    <a:pt x="347" y="355"/>
                  </a:lnTo>
                  <a:lnTo>
                    <a:pt x="343" y="343"/>
                  </a:lnTo>
                  <a:lnTo>
                    <a:pt x="338" y="331"/>
                  </a:lnTo>
                  <a:lnTo>
                    <a:pt x="333" y="321"/>
                  </a:lnTo>
                  <a:lnTo>
                    <a:pt x="326" y="312"/>
                  </a:lnTo>
                  <a:lnTo>
                    <a:pt x="319" y="302"/>
                  </a:lnTo>
                  <a:lnTo>
                    <a:pt x="311" y="295"/>
                  </a:lnTo>
                  <a:lnTo>
                    <a:pt x="301" y="288"/>
                  </a:lnTo>
                  <a:lnTo>
                    <a:pt x="293" y="283"/>
                  </a:lnTo>
                  <a:lnTo>
                    <a:pt x="283" y="277"/>
                  </a:lnTo>
                  <a:lnTo>
                    <a:pt x="272" y="273"/>
                  </a:lnTo>
                  <a:lnTo>
                    <a:pt x="262" y="270"/>
                  </a:lnTo>
                  <a:lnTo>
                    <a:pt x="251" y="269"/>
                  </a:lnTo>
                  <a:lnTo>
                    <a:pt x="240" y="268"/>
                  </a:lnTo>
                  <a:lnTo>
                    <a:pt x="240" y="268"/>
                  </a:lnTo>
                  <a:lnTo>
                    <a:pt x="228" y="269"/>
                  </a:lnTo>
                  <a:lnTo>
                    <a:pt x="218" y="270"/>
                  </a:lnTo>
                  <a:lnTo>
                    <a:pt x="207" y="273"/>
                  </a:lnTo>
                  <a:lnTo>
                    <a:pt x="197" y="277"/>
                  </a:lnTo>
                  <a:lnTo>
                    <a:pt x="187" y="283"/>
                  </a:lnTo>
                  <a:lnTo>
                    <a:pt x="178" y="288"/>
                  </a:lnTo>
                  <a:lnTo>
                    <a:pt x="169" y="295"/>
                  </a:lnTo>
                  <a:lnTo>
                    <a:pt x="161" y="302"/>
                  </a:lnTo>
                  <a:lnTo>
                    <a:pt x="154" y="312"/>
                  </a:lnTo>
                  <a:lnTo>
                    <a:pt x="148" y="321"/>
                  </a:lnTo>
                  <a:lnTo>
                    <a:pt x="142" y="331"/>
                  </a:lnTo>
                  <a:lnTo>
                    <a:pt x="138" y="343"/>
                  </a:lnTo>
                  <a:lnTo>
                    <a:pt x="133" y="355"/>
                  </a:lnTo>
                  <a:lnTo>
                    <a:pt x="131" y="367"/>
                  </a:lnTo>
                  <a:lnTo>
                    <a:pt x="129" y="381"/>
                  </a:lnTo>
                  <a:lnTo>
                    <a:pt x="128" y="395"/>
                  </a:lnTo>
                  <a:lnTo>
                    <a:pt x="128" y="396"/>
                  </a:lnTo>
                  <a:lnTo>
                    <a:pt x="128" y="396"/>
                  </a:lnTo>
                  <a:lnTo>
                    <a:pt x="129" y="410"/>
                  </a:lnTo>
                  <a:lnTo>
                    <a:pt x="131" y="424"/>
                  </a:lnTo>
                  <a:lnTo>
                    <a:pt x="133" y="436"/>
                  </a:lnTo>
                  <a:lnTo>
                    <a:pt x="138" y="449"/>
                  </a:lnTo>
                  <a:lnTo>
                    <a:pt x="142" y="459"/>
                  </a:lnTo>
                  <a:lnTo>
                    <a:pt x="148" y="470"/>
                  </a:lnTo>
                  <a:lnTo>
                    <a:pt x="154" y="480"/>
                  </a:lnTo>
                  <a:lnTo>
                    <a:pt x="161" y="488"/>
                  </a:lnTo>
                  <a:lnTo>
                    <a:pt x="169" y="496"/>
                  </a:lnTo>
                  <a:lnTo>
                    <a:pt x="178" y="503"/>
                  </a:lnTo>
                  <a:lnTo>
                    <a:pt x="187" y="509"/>
                  </a:lnTo>
                  <a:lnTo>
                    <a:pt x="197" y="514"/>
                  </a:lnTo>
                  <a:lnTo>
                    <a:pt x="207" y="518"/>
                  </a:lnTo>
                  <a:lnTo>
                    <a:pt x="218" y="521"/>
                  </a:lnTo>
                  <a:lnTo>
                    <a:pt x="228" y="523"/>
                  </a:lnTo>
                  <a:lnTo>
                    <a:pt x="240" y="523"/>
                  </a:lnTo>
                  <a:lnTo>
                    <a:pt x="240" y="523"/>
                  </a:lnTo>
                  <a:lnTo>
                    <a:pt x="251" y="523"/>
                  </a:lnTo>
                  <a:lnTo>
                    <a:pt x="262" y="521"/>
                  </a:lnTo>
                  <a:lnTo>
                    <a:pt x="272" y="518"/>
                  </a:lnTo>
                  <a:lnTo>
                    <a:pt x="283" y="514"/>
                  </a:lnTo>
                  <a:lnTo>
                    <a:pt x="293" y="509"/>
                  </a:lnTo>
                  <a:lnTo>
                    <a:pt x="301" y="503"/>
                  </a:lnTo>
                  <a:lnTo>
                    <a:pt x="311" y="496"/>
                  </a:lnTo>
                  <a:lnTo>
                    <a:pt x="319" y="488"/>
                  </a:lnTo>
                  <a:lnTo>
                    <a:pt x="326" y="480"/>
                  </a:lnTo>
                  <a:lnTo>
                    <a:pt x="333" y="471"/>
                  </a:lnTo>
                  <a:lnTo>
                    <a:pt x="338" y="460"/>
                  </a:lnTo>
                  <a:lnTo>
                    <a:pt x="343" y="449"/>
                  </a:lnTo>
                  <a:lnTo>
                    <a:pt x="347" y="437"/>
                  </a:lnTo>
                  <a:lnTo>
                    <a:pt x="349" y="424"/>
                  </a:lnTo>
                  <a:lnTo>
                    <a:pt x="351" y="410"/>
                  </a:lnTo>
                  <a:lnTo>
                    <a:pt x="351" y="396"/>
                  </a:lnTo>
                  <a:close/>
                  <a:moveTo>
                    <a:pt x="131" y="565"/>
                  </a:moveTo>
                  <a:lnTo>
                    <a:pt x="131" y="625"/>
                  </a:lnTo>
                  <a:lnTo>
                    <a:pt x="0" y="625"/>
                  </a:lnTo>
                  <a:lnTo>
                    <a:pt x="0" y="0"/>
                  </a:lnTo>
                  <a:lnTo>
                    <a:pt x="131" y="0"/>
                  </a:lnTo>
                  <a:lnTo>
                    <a:pt x="131" y="233"/>
                  </a:lnTo>
                  <a:lnTo>
                    <a:pt x="131" y="233"/>
                  </a:lnTo>
                  <a:lnTo>
                    <a:pt x="142" y="216"/>
                  </a:lnTo>
                  <a:lnTo>
                    <a:pt x="156" y="203"/>
                  </a:lnTo>
                  <a:lnTo>
                    <a:pt x="171" y="190"/>
                  </a:lnTo>
                  <a:lnTo>
                    <a:pt x="189" y="179"/>
                  </a:lnTo>
                  <a:lnTo>
                    <a:pt x="206" y="170"/>
                  </a:lnTo>
                  <a:lnTo>
                    <a:pt x="217" y="167"/>
                  </a:lnTo>
                  <a:lnTo>
                    <a:pt x="227" y="163"/>
                  </a:lnTo>
                  <a:lnTo>
                    <a:pt x="237" y="161"/>
                  </a:lnTo>
                  <a:lnTo>
                    <a:pt x="249" y="160"/>
                  </a:lnTo>
                  <a:lnTo>
                    <a:pt x="261" y="158"/>
                  </a:lnTo>
                  <a:lnTo>
                    <a:pt x="273" y="157"/>
                  </a:lnTo>
                  <a:lnTo>
                    <a:pt x="273" y="157"/>
                  </a:lnTo>
                  <a:lnTo>
                    <a:pt x="293" y="158"/>
                  </a:lnTo>
                  <a:lnTo>
                    <a:pt x="313" y="162"/>
                  </a:lnTo>
                  <a:lnTo>
                    <a:pt x="332" y="167"/>
                  </a:lnTo>
                  <a:lnTo>
                    <a:pt x="351" y="174"/>
                  </a:lnTo>
                  <a:lnTo>
                    <a:pt x="369" y="182"/>
                  </a:lnTo>
                  <a:lnTo>
                    <a:pt x="386" y="192"/>
                  </a:lnTo>
                  <a:lnTo>
                    <a:pt x="402" y="205"/>
                  </a:lnTo>
                  <a:lnTo>
                    <a:pt x="417" y="219"/>
                  </a:lnTo>
                  <a:lnTo>
                    <a:pt x="431" y="235"/>
                  </a:lnTo>
                  <a:lnTo>
                    <a:pt x="444" y="252"/>
                  </a:lnTo>
                  <a:lnTo>
                    <a:pt x="455" y="272"/>
                  </a:lnTo>
                  <a:lnTo>
                    <a:pt x="464" y="293"/>
                  </a:lnTo>
                  <a:lnTo>
                    <a:pt x="472" y="316"/>
                  </a:lnTo>
                  <a:lnTo>
                    <a:pt x="478" y="341"/>
                  </a:lnTo>
                  <a:lnTo>
                    <a:pt x="481" y="367"/>
                  </a:lnTo>
                  <a:lnTo>
                    <a:pt x="483" y="395"/>
                  </a:lnTo>
                  <a:lnTo>
                    <a:pt x="483" y="396"/>
                  </a:lnTo>
                  <a:lnTo>
                    <a:pt x="483" y="396"/>
                  </a:lnTo>
                  <a:lnTo>
                    <a:pt x="481" y="424"/>
                  </a:lnTo>
                  <a:lnTo>
                    <a:pt x="478" y="451"/>
                  </a:lnTo>
                  <a:lnTo>
                    <a:pt x="472" y="475"/>
                  </a:lnTo>
                  <a:lnTo>
                    <a:pt x="465" y="499"/>
                  </a:lnTo>
                  <a:lnTo>
                    <a:pt x="456" y="520"/>
                  </a:lnTo>
                  <a:lnTo>
                    <a:pt x="444" y="539"/>
                  </a:lnTo>
                  <a:lnTo>
                    <a:pt x="433" y="557"/>
                  </a:lnTo>
                  <a:lnTo>
                    <a:pt x="419" y="573"/>
                  </a:lnTo>
                  <a:lnTo>
                    <a:pt x="404" y="587"/>
                  </a:lnTo>
                  <a:lnTo>
                    <a:pt x="387" y="599"/>
                  </a:lnTo>
                  <a:lnTo>
                    <a:pt x="370" y="609"/>
                  </a:lnTo>
                  <a:lnTo>
                    <a:pt x="351" y="618"/>
                  </a:lnTo>
                  <a:lnTo>
                    <a:pt x="333" y="625"/>
                  </a:lnTo>
                  <a:lnTo>
                    <a:pt x="313" y="630"/>
                  </a:lnTo>
                  <a:lnTo>
                    <a:pt x="293" y="632"/>
                  </a:lnTo>
                  <a:lnTo>
                    <a:pt x="273" y="633"/>
                  </a:lnTo>
                  <a:lnTo>
                    <a:pt x="273" y="633"/>
                  </a:lnTo>
                  <a:lnTo>
                    <a:pt x="261" y="633"/>
                  </a:lnTo>
                  <a:lnTo>
                    <a:pt x="248" y="632"/>
                  </a:lnTo>
                  <a:lnTo>
                    <a:pt x="236" y="630"/>
                  </a:lnTo>
                  <a:lnTo>
                    <a:pt x="226" y="628"/>
                  </a:lnTo>
                  <a:lnTo>
                    <a:pt x="205" y="622"/>
                  </a:lnTo>
                  <a:lnTo>
                    <a:pt x="187" y="614"/>
                  </a:lnTo>
                  <a:lnTo>
                    <a:pt x="170" y="603"/>
                  </a:lnTo>
                  <a:lnTo>
                    <a:pt x="156" y="592"/>
                  </a:lnTo>
                  <a:lnTo>
                    <a:pt x="142" y="579"/>
                  </a:lnTo>
                  <a:lnTo>
                    <a:pt x="131" y="5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16"/>
            <p:cNvSpPr>
              <a:spLocks/>
            </p:cNvSpPr>
            <p:nvPr userDrawn="1"/>
          </p:nvSpPr>
          <p:spPr bwMode="auto">
            <a:xfrm>
              <a:off x="1641475" y="1390650"/>
              <a:ext cx="1443038" cy="962025"/>
            </a:xfrm>
            <a:custGeom>
              <a:avLst/>
              <a:gdLst>
                <a:gd name="T0" fmla="*/ 0 w 909"/>
                <a:gd name="T1" fmla="*/ 2 h 606"/>
                <a:gd name="T2" fmla="*/ 141 w 909"/>
                <a:gd name="T3" fmla="*/ 2 h 606"/>
                <a:gd name="T4" fmla="*/ 265 w 909"/>
                <a:gd name="T5" fmla="*/ 407 h 606"/>
                <a:gd name="T6" fmla="*/ 399 w 909"/>
                <a:gd name="T7" fmla="*/ 0 h 606"/>
                <a:gd name="T8" fmla="*/ 512 w 909"/>
                <a:gd name="T9" fmla="*/ 0 h 606"/>
                <a:gd name="T10" fmla="*/ 647 w 909"/>
                <a:gd name="T11" fmla="*/ 407 h 606"/>
                <a:gd name="T12" fmla="*/ 771 w 909"/>
                <a:gd name="T13" fmla="*/ 2 h 606"/>
                <a:gd name="T14" fmla="*/ 909 w 909"/>
                <a:gd name="T15" fmla="*/ 2 h 606"/>
                <a:gd name="T16" fmla="*/ 704 w 909"/>
                <a:gd name="T17" fmla="*/ 606 h 606"/>
                <a:gd name="T18" fmla="*/ 590 w 909"/>
                <a:gd name="T19" fmla="*/ 606 h 606"/>
                <a:gd name="T20" fmla="*/ 454 w 909"/>
                <a:gd name="T21" fmla="*/ 213 h 606"/>
                <a:gd name="T22" fmla="*/ 319 w 909"/>
                <a:gd name="T23" fmla="*/ 606 h 606"/>
                <a:gd name="T24" fmla="*/ 204 w 909"/>
                <a:gd name="T25" fmla="*/ 606 h 606"/>
                <a:gd name="T26" fmla="*/ 0 w 909"/>
                <a:gd name="T27" fmla="*/ 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9" h="606">
                  <a:moveTo>
                    <a:pt x="0" y="2"/>
                  </a:moveTo>
                  <a:lnTo>
                    <a:pt x="141" y="2"/>
                  </a:lnTo>
                  <a:lnTo>
                    <a:pt x="265" y="407"/>
                  </a:lnTo>
                  <a:lnTo>
                    <a:pt x="399" y="0"/>
                  </a:lnTo>
                  <a:lnTo>
                    <a:pt x="512" y="0"/>
                  </a:lnTo>
                  <a:lnTo>
                    <a:pt x="647" y="407"/>
                  </a:lnTo>
                  <a:lnTo>
                    <a:pt x="771" y="2"/>
                  </a:lnTo>
                  <a:lnTo>
                    <a:pt x="909" y="2"/>
                  </a:lnTo>
                  <a:lnTo>
                    <a:pt x="704" y="606"/>
                  </a:lnTo>
                  <a:lnTo>
                    <a:pt x="590" y="606"/>
                  </a:lnTo>
                  <a:lnTo>
                    <a:pt x="454" y="213"/>
                  </a:lnTo>
                  <a:lnTo>
                    <a:pt x="319" y="606"/>
                  </a:lnTo>
                  <a:lnTo>
                    <a:pt x="204" y="606"/>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9" name="Freeform 17"/>
            <p:cNvSpPr>
              <a:spLocks noEditPoints="1"/>
            </p:cNvSpPr>
            <p:nvPr userDrawn="1"/>
          </p:nvSpPr>
          <p:spPr bwMode="auto">
            <a:xfrm>
              <a:off x="3081338" y="1377950"/>
              <a:ext cx="1009650" cy="984250"/>
            </a:xfrm>
            <a:custGeom>
              <a:avLst/>
              <a:gdLst>
                <a:gd name="T0" fmla="*/ 497 w 636"/>
                <a:gd name="T1" fmla="*/ 290 h 620"/>
                <a:gd name="T2" fmla="*/ 477 w 636"/>
                <a:gd name="T3" fmla="*/ 220 h 620"/>
                <a:gd name="T4" fmla="*/ 434 w 636"/>
                <a:gd name="T5" fmla="*/ 164 h 620"/>
                <a:gd name="T6" fmla="*/ 373 w 636"/>
                <a:gd name="T7" fmla="*/ 130 h 620"/>
                <a:gd name="T8" fmla="*/ 317 w 636"/>
                <a:gd name="T9" fmla="*/ 122 h 620"/>
                <a:gd name="T10" fmla="*/ 244 w 636"/>
                <a:gd name="T11" fmla="*/ 135 h 620"/>
                <a:gd name="T12" fmla="*/ 187 w 636"/>
                <a:gd name="T13" fmla="*/ 176 h 620"/>
                <a:gd name="T14" fmla="*/ 151 w 636"/>
                <a:gd name="T15" fmla="*/ 235 h 620"/>
                <a:gd name="T16" fmla="*/ 137 w 636"/>
                <a:gd name="T17" fmla="*/ 307 h 620"/>
                <a:gd name="T18" fmla="*/ 140 w 636"/>
                <a:gd name="T19" fmla="*/ 347 h 620"/>
                <a:gd name="T20" fmla="*/ 167 w 636"/>
                <a:gd name="T21" fmla="*/ 414 h 620"/>
                <a:gd name="T22" fmla="*/ 215 w 636"/>
                <a:gd name="T23" fmla="*/ 465 h 620"/>
                <a:gd name="T24" fmla="*/ 280 w 636"/>
                <a:gd name="T25" fmla="*/ 494 h 620"/>
                <a:gd name="T26" fmla="*/ 338 w 636"/>
                <a:gd name="T27" fmla="*/ 497 h 620"/>
                <a:gd name="T28" fmla="*/ 408 w 636"/>
                <a:gd name="T29" fmla="*/ 476 h 620"/>
                <a:gd name="T30" fmla="*/ 460 w 636"/>
                <a:gd name="T31" fmla="*/ 429 h 620"/>
                <a:gd name="T32" fmla="*/ 491 w 636"/>
                <a:gd name="T33" fmla="*/ 367 h 620"/>
                <a:gd name="T34" fmla="*/ 0 w 636"/>
                <a:gd name="T35" fmla="*/ 311 h 620"/>
                <a:gd name="T36" fmla="*/ 1 w 636"/>
                <a:gd name="T37" fmla="*/ 278 h 620"/>
                <a:gd name="T38" fmla="*/ 13 w 636"/>
                <a:gd name="T39" fmla="*/ 218 h 620"/>
                <a:gd name="T40" fmla="*/ 36 w 636"/>
                <a:gd name="T41" fmla="*/ 162 h 620"/>
                <a:gd name="T42" fmla="*/ 70 w 636"/>
                <a:gd name="T43" fmla="*/ 112 h 620"/>
                <a:gd name="T44" fmla="*/ 113 w 636"/>
                <a:gd name="T45" fmla="*/ 70 h 620"/>
                <a:gd name="T46" fmla="*/ 163 w 636"/>
                <a:gd name="T47" fmla="*/ 37 h 620"/>
                <a:gd name="T48" fmla="*/ 221 w 636"/>
                <a:gd name="T49" fmla="*/ 14 h 620"/>
                <a:gd name="T50" fmla="*/ 284 w 636"/>
                <a:gd name="T51" fmla="*/ 1 h 620"/>
                <a:gd name="T52" fmla="*/ 336 w 636"/>
                <a:gd name="T53" fmla="*/ 0 h 620"/>
                <a:gd name="T54" fmla="*/ 402 w 636"/>
                <a:gd name="T55" fmla="*/ 9 h 620"/>
                <a:gd name="T56" fmla="*/ 461 w 636"/>
                <a:gd name="T57" fmla="*/ 30 h 620"/>
                <a:gd name="T58" fmla="*/ 513 w 636"/>
                <a:gd name="T59" fmla="*/ 61 h 620"/>
                <a:gd name="T60" fmla="*/ 557 w 636"/>
                <a:gd name="T61" fmla="*/ 101 h 620"/>
                <a:gd name="T62" fmla="*/ 592 w 636"/>
                <a:gd name="T63" fmla="*/ 148 h 620"/>
                <a:gd name="T64" fmla="*/ 618 w 636"/>
                <a:gd name="T65" fmla="*/ 202 h 620"/>
                <a:gd name="T66" fmla="*/ 633 w 636"/>
                <a:gd name="T67" fmla="*/ 261 h 620"/>
                <a:gd name="T68" fmla="*/ 636 w 636"/>
                <a:gd name="T69" fmla="*/ 310 h 620"/>
                <a:gd name="T70" fmla="*/ 633 w 636"/>
                <a:gd name="T71" fmla="*/ 356 h 620"/>
                <a:gd name="T72" fmla="*/ 618 w 636"/>
                <a:gd name="T73" fmla="*/ 415 h 620"/>
                <a:gd name="T74" fmla="*/ 592 w 636"/>
                <a:gd name="T75" fmla="*/ 470 h 620"/>
                <a:gd name="T76" fmla="*/ 556 w 636"/>
                <a:gd name="T77" fmla="*/ 517 h 620"/>
                <a:gd name="T78" fmla="*/ 512 w 636"/>
                <a:gd name="T79" fmla="*/ 557 h 620"/>
                <a:gd name="T80" fmla="*/ 459 w 636"/>
                <a:gd name="T81" fmla="*/ 588 h 620"/>
                <a:gd name="T82" fmla="*/ 399 w 636"/>
                <a:gd name="T83" fmla="*/ 609 h 620"/>
                <a:gd name="T84" fmla="*/ 334 w 636"/>
                <a:gd name="T85" fmla="*/ 619 h 620"/>
                <a:gd name="T86" fmla="*/ 283 w 636"/>
                <a:gd name="T87" fmla="*/ 617 h 620"/>
                <a:gd name="T88" fmla="*/ 219 w 636"/>
                <a:gd name="T89" fmla="*/ 606 h 620"/>
                <a:gd name="T90" fmla="*/ 161 w 636"/>
                <a:gd name="T91" fmla="*/ 583 h 620"/>
                <a:gd name="T92" fmla="*/ 111 w 636"/>
                <a:gd name="T93" fmla="*/ 549 h 620"/>
                <a:gd name="T94" fmla="*/ 68 w 636"/>
                <a:gd name="T95" fmla="*/ 507 h 620"/>
                <a:gd name="T96" fmla="*/ 36 w 636"/>
                <a:gd name="T97" fmla="*/ 458 h 620"/>
                <a:gd name="T98" fmla="*/ 13 w 636"/>
                <a:gd name="T99" fmla="*/ 403 h 620"/>
                <a:gd name="T100" fmla="*/ 1 w 636"/>
                <a:gd name="T101" fmla="*/ 34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6" h="620">
                  <a:moveTo>
                    <a:pt x="498" y="311"/>
                  </a:moveTo>
                  <a:lnTo>
                    <a:pt x="498" y="310"/>
                  </a:lnTo>
                  <a:lnTo>
                    <a:pt x="498" y="310"/>
                  </a:lnTo>
                  <a:lnTo>
                    <a:pt x="497" y="290"/>
                  </a:lnTo>
                  <a:lnTo>
                    <a:pt x="495" y="272"/>
                  </a:lnTo>
                  <a:lnTo>
                    <a:pt x="491" y="254"/>
                  </a:lnTo>
                  <a:lnTo>
                    <a:pt x="485" y="236"/>
                  </a:lnTo>
                  <a:lnTo>
                    <a:pt x="477" y="220"/>
                  </a:lnTo>
                  <a:lnTo>
                    <a:pt x="469" y="205"/>
                  </a:lnTo>
                  <a:lnTo>
                    <a:pt x="459" y="190"/>
                  </a:lnTo>
                  <a:lnTo>
                    <a:pt x="447" y="177"/>
                  </a:lnTo>
                  <a:lnTo>
                    <a:pt x="434" y="164"/>
                  </a:lnTo>
                  <a:lnTo>
                    <a:pt x="422" y="154"/>
                  </a:lnTo>
                  <a:lnTo>
                    <a:pt x="406" y="144"/>
                  </a:lnTo>
                  <a:lnTo>
                    <a:pt x="390" y="137"/>
                  </a:lnTo>
                  <a:lnTo>
                    <a:pt x="373" y="130"/>
                  </a:lnTo>
                  <a:lnTo>
                    <a:pt x="355" y="125"/>
                  </a:lnTo>
                  <a:lnTo>
                    <a:pt x="337" y="123"/>
                  </a:lnTo>
                  <a:lnTo>
                    <a:pt x="317" y="122"/>
                  </a:lnTo>
                  <a:lnTo>
                    <a:pt x="317" y="122"/>
                  </a:lnTo>
                  <a:lnTo>
                    <a:pt x="297" y="123"/>
                  </a:lnTo>
                  <a:lnTo>
                    <a:pt x="279" y="125"/>
                  </a:lnTo>
                  <a:lnTo>
                    <a:pt x="261" y="130"/>
                  </a:lnTo>
                  <a:lnTo>
                    <a:pt x="244" y="135"/>
                  </a:lnTo>
                  <a:lnTo>
                    <a:pt x="229" y="144"/>
                  </a:lnTo>
                  <a:lnTo>
                    <a:pt x="214" y="153"/>
                  </a:lnTo>
                  <a:lnTo>
                    <a:pt x="200" y="163"/>
                  </a:lnTo>
                  <a:lnTo>
                    <a:pt x="187" y="176"/>
                  </a:lnTo>
                  <a:lnTo>
                    <a:pt x="176" y="189"/>
                  </a:lnTo>
                  <a:lnTo>
                    <a:pt x="166" y="204"/>
                  </a:lnTo>
                  <a:lnTo>
                    <a:pt x="158" y="219"/>
                  </a:lnTo>
                  <a:lnTo>
                    <a:pt x="151" y="235"/>
                  </a:lnTo>
                  <a:lnTo>
                    <a:pt x="145" y="253"/>
                  </a:lnTo>
                  <a:lnTo>
                    <a:pt x="140" y="270"/>
                  </a:lnTo>
                  <a:lnTo>
                    <a:pt x="138" y="289"/>
                  </a:lnTo>
                  <a:lnTo>
                    <a:pt x="137" y="307"/>
                  </a:lnTo>
                  <a:lnTo>
                    <a:pt x="137" y="310"/>
                  </a:lnTo>
                  <a:lnTo>
                    <a:pt x="137" y="310"/>
                  </a:lnTo>
                  <a:lnTo>
                    <a:pt x="138" y="328"/>
                  </a:lnTo>
                  <a:lnTo>
                    <a:pt x="140" y="347"/>
                  </a:lnTo>
                  <a:lnTo>
                    <a:pt x="145" y="365"/>
                  </a:lnTo>
                  <a:lnTo>
                    <a:pt x="151" y="383"/>
                  </a:lnTo>
                  <a:lnTo>
                    <a:pt x="158" y="399"/>
                  </a:lnTo>
                  <a:lnTo>
                    <a:pt x="167" y="414"/>
                  </a:lnTo>
                  <a:lnTo>
                    <a:pt x="176" y="429"/>
                  </a:lnTo>
                  <a:lnTo>
                    <a:pt x="188" y="442"/>
                  </a:lnTo>
                  <a:lnTo>
                    <a:pt x="201" y="455"/>
                  </a:lnTo>
                  <a:lnTo>
                    <a:pt x="215" y="465"/>
                  </a:lnTo>
                  <a:lnTo>
                    <a:pt x="230" y="475"/>
                  </a:lnTo>
                  <a:lnTo>
                    <a:pt x="245" y="483"/>
                  </a:lnTo>
                  <a:lnTo>
                    <a:pt x="262" y="490"/>
                  </a:lnTo>
                  <a:lnTo>
                    <a:pt x="280" y="494"/>
                  </a:lnTo>
                  <a:lnTo>
                    <a:pt x="300" y="497"/>
                  </a:lnTo>
                  <a:lnTo>
                    <a:pt x="318" y="498"/>
                  </a:lnTo>
                  <a:lnTo>
                    <a:pt x="318" y="498"/>
                  </a:lnTo>
                  <a:lnTo>
                    <a:pt x="338" y="497"/>
                  </a:lnTo>
                  <a:lnTo>
                    <a:pt x="356" y="494"/>
                  </a:lnTo>
                  <a:lnTo>
                    <a:pt x="375" y="490"/>
                  </a:lnTo>
                  <a:lnTo>
                    <a:pt x="391" y="483"/>
                  </a:lnTo>
                  <a:lnTo>
                    <a:pt x="408" y="476"/>
                  </a:lnTo>
                  <a:lnTo>
                    <a:pt x="423" y="465"/>
                  </a:lnTo>
                  <a:lnTo>
                    <a:pt x="435" y="455"/>
                  </a:lnTo>
                  <a:lnTo>
                    <a:pt x="448" y="443"/>
                  </a:lnTo>
                  <a:lnTo>
                    <a:pt x="460" y="429"/>
                  </a:lnTo>
                  <a:lnTo>
                    <a:pt x="469" y="415"/>
                  </a:lnTo>
                  <a:lnTo>
                    <a:pt x="478" y="400"/>
                  </a:lnTo>
                  <a:lnTo>
                    <a:pt x="485" y="384"/>
                  </a:lnTo>
                  <a:lnTo>
                    <a:pt x="491" y="367"/>
                  </a:lnTo>
                  <a:lnTo>
                    <a:pt x="495" y="349"/>
                  </a:lnTo>
                  <a:lnTo>
                    <a:pt x="497" y="331"/>
                  </a:lnTo>
                  <a:lnTo>
                    <a:pt x="498" y="311"/>
                  </a:lnTo>
                  <a:close/>
                  <a:moveTo>
                    <a:pt x="0" y="311"/>
                  </a:moveTo>
                  <a:lnTo>
                    <a:pt x="0" y="310"/>
                  </a:lnTo>
                  <a:lnTo>
                    <a:pt x="0" y="310"/>
                  </a:lnTo>
                  <a:lnTo>
                    <a:pt x="0" y="293"/>
                  </a:lnTo>
                  <a:lnTo>
                    <a:pt x="1" y="278"/>
                  </a:lnTo>
                  <a:lnTo>
                    <a:pt x="3" y="262"/>
                  </a:lnTo>
                  <a:lnTo>
                    <a:pt x="6" y="247"/>
                  </a:lnTo>
                  <a:lnTo>
                    <a:pt x="9" y="232"/>
                  </a:lnTo>
                  <a:lnTo>
                    <a:pt x="13" y="218"/>
                  </a:lnTo>
                  <a:lnTo>
                    <a:pt x="17" y="203"/>
                  </a:lnTo>
                  <a:lnTo>
                    <a:pt x="23" y="189"/>
                  </a:lnTo>
                  <a:lnTo>
                    <a:pt x="29" y="175"/>
                  </a:lnTo>
                  <a:lnTo>
                    <a:pt x="36" y="162"/>
                  </a:lnTo>
                  <a:lnTo>
                    <a:pt x="44" y="149"/>
                  </a:lnTo>
                  <a:lnTo>
                    <a:pt x="52" y="137"/>
                  </a:lnTo>
                  <a:lnTo>
                    <a:pt x="60" y="125"/>
                  </a:lnTo>
                  <a:lnTo>
                    <a:pt x="70" y="112"/>
                  </a:lnTo>
                  <a:lnTo>
                    <a:pt x="79" y="102"/>
                  </a:lnTo>
                  <a:lnTo>
                    <a:pt x="89" y="90"/>
                  </a:lnTo>
                  <a:lnTo>
                    <a:pt x="101" y="81"/>
                  </a:lnTo>
                  <a:lnTo>
                    <a:pt x="113" y="70"/>
                  </a:lnTo>
                  <a:lnTo>
                    <a:pt x="124" y="61"/>
                  </a:lnTo>
                  <a:lnTo>
                    <a:pt x="136" y="53"/>
                  </a:lnTo>
                  <a:lnTo>
                    <a:pt x="150" y="45"/>
                  </a:lnTo>
                  <a:lnTo>
                    <a:pt x="163" y="37"/>
                  </a:lnTo>
                  <a:lnTo>
                    <a:pt x="176" y="30"/>
                  </a:lnTo>
                  <a:lnTo>
                    <a:pt x="190" y="24"/>
                  </a:lnTo>
                  <a:lnTo>
                    <a:pt x="205" y="18"/>
                  </a:lnTo>
                  <a:lnTo>
                    <a:pt x="221" y="14"/>
                  </a:lnTo>
                  <a:lnTo>
                    <a:pt x="236" y="10"/>
                  </a:lnTo>
                  <a:lnTo>
                    <a:pt x="252" y="7"/>
                  </a:lnTo>
                  <a:lnTo>
                    <a:pt x="268" y="3"/>
                  </a:lnTo>
                  <a:lnTo>
                    <a:pt x="284" y="1"/>
                  </a:lnTo>
                  <a:lnTo>
                    <a:pt x="302" y="0"/>
                  </a:lnTo>
                  <a:lnTo>
                    <a:pt x="318" y="0"/>
                  </a:lnTo>
                  <a:lnTo>
                    <a:pt x="318" y="0"/>
                  </a:lnTo>
                  <a:lnTo>
                    <a:pt x="336" y="0"/>
                  </a:lnTo>
                  <a:lnTo>
                    <a:pt x="353" y="1"/>
                  </a:lnTo>
                  <a:lnTo>
                    <a:pt x="369" y="3"/>
                  </a:lnTo>
                  <a:lnTo>
                    <a:pt x="386" y="5"/>
                  </a:lnTo>
                  <a:lnTo>
                    <a:pt x="402" y="9"/>
                  </a:lnTo>
                  <a:lnTo>
                    <a:pt x="417" y="14"/>
                  </a:lnTo>
                  <a:lnTo>
                    <a:pt x="432" y="18"/>
                  </a:lnTo>
                  <a:lnTo>
                    <a:pt x="446" y="24"/>
                  </a:lnTo>
                  <a:lnTo>
                    <a:pt x="461" y="30"/>
                  </a:lnTo>
                  <a:lnTo>
                    <a:pt x="474" y="37"/>
                  </a:lnTo>
                  <a:lnTo>
                    <a:pt x="488" y="44"/>
                  </a:lnTo>
                  <a:lnTo>
                    <a:pt x="501" y="52"/>
                  </a:lnTo>
                  <a:lnTo>
                    <a:pt x="513" y="61"/>
                  </a:lnTo>
                  <a:lnTo>
                    <a:pt x="525" y="70"/>
                  </a:lnTo>
                  <a:lnTo>
                    <a:pt x="537" y="80"/>
                  </a:lnTo>
                  <a:lnTo>
                    <a:pt x="547" y="90"/>
                  </a:lnTo>
                  <a:lnTo>
                    <a:pt x="557" y="101"/>
                  </a:lnTo>
                  <a:lnTo>
                    <a:pt x="567" y="112"/>
                  </a:lnTo>
                  <a:lnTo>
                    <a:pt x="576" y="124"/>
                  </a:lnTo>
                  <a:lnTo>
                    <a:pt x="584" y="135"/>
                  </a:lnTo>
                  <a:lnTo>
                    <a:pt x="592" y="148"/>
                  </a:lnTo>
                  <a:lnTo>
                    <a:pt x="600" y="161"/>
                  </a:lnTo>
                  <a:lnTo>
                    <a:pt x="606" y="174"/>
                  </a:lnTo>
                  <a:lnTo>
                    <a:pt x="613" y="188"/>
                  </a:lnTo>
                  <a:lnTo>
                    <a:pt x="618" y="202"/>
                  </a:lnTo>
                  <a:lnTo>
                    <a:pt x="622" y="216"/>
                  </a:lnTo>
                  <a:lnTo>
                    <a:pt x="627" y="231"/>
                  </a:lnTo>
                  <a:lnTo>
                    <a:pt x="631" y="246"/>
                  </a:lnTo>
                  <a:lnTo>
                    <a:pt x="633" y="261"/>
                  </a:lnTo>
                  <a:lnTo>
                    <a:pt x="635" y="276"/>
                  </a:lnTo>
                  <a:lnTo>
                    <a:pt x="636" y="292"/>
                  </a:lnTo>
                  <a:lnTo>
                    <a:pt x="636" y="307"/>
                  </a:lnTo>
                  <a:lnTo>
                    <a:pt x="636" y="310"/>
                  </a:lnTo>
                  <a:lnTo>
                    <a:pt x="636" y="310"/>
                  </a:lnTo>
                  <a:lnTo>
                    <a:pt x="636" y="326"/>
                  </a:lnTo>
                  <a:lnTo>
                    <a:pt x="635" y="341"/>
                  </a:lnTo>
                  <a:lnTo>
                    <a:pt x="633" y="356"/>
                  </a:lnTo>
                  <a:lnTo>
                    <a:pt x="631" y="371"/>
                  </a:lnTo>
                  <a:lnTo>
                    <a:pt x="627" y="386"/>
                  </a:lnTo>
                  <a:lnTo>
                    <a:pt x="622" y="401"/>
                  </a:lnTo>
                  <a:lnTo>
                    <a:pt x="618" y="415"/>
                  </a:lnTo>
                  <a:lnTo>
                    <a:pt x="612" y="429"/>
                  </a:lnTo>
                  <a:lnTo>
                    <a:pt x="606" y="443"/>
                  </a:lnTo>
                  <a:lnTo>
                    <a:pt x="599" y="457"/>
                  </a:lnTo>
                  <a:lnTo>
                    <a:pt x="592" y="470"/>
                  </a:lnTo>
                  <a:lnTo>
                    <a:pt x="584" y="483"/>
                  </a:lnTo>
                  <a:lnTo>
                    <a:pt x="575" y="494"/>
                  </a:lnTo>
                  <a:lnTo>
                    <a:pt x="566" y="506"/>
                  </a:lnTo>
                  <a:lnTo>
                    <a:pt x="556" y="517"/>
                  </a:lnTo>
                  <a:lnTo>
                    <a:pt x="546" y="528"/>
                  </a:lnTo>
                  <a:lnTo>
                    <a:pt x="535" y="538"/>
                  </a:lnTo>
                  <a:lnTo>
                    <a:pt x="524" y="549"/>
                  </a:lnTo>
                  <a:lnTo>
                    <a:pt x="512" y="557"/>
                  </a:lnTo>
                  <a:lnTo>
                    <a:pt x="499" y="566"/>
                  </a:lnTo>
                  <a:lnTo>
                    <a:pt x="487" y="574"/>
                  </a:lnTo>
                  <a:lnTo>
                    <a:pt x="473" y="581"/>
                  </a:lnTo>
                  <a:lnTo>
                    <a:pt x="459" y="588"/>
                  </a:lnTo>
                  <a:lnTo>
                    <a:pt x="445" y="595"/>
                  </a:lnTo>
                  <a:lnTo>
                    <a:pt x="430" y="600"/>
                  </a:lnTo>
                  <a:lnTo>
                    <a:pt x="415" y="606"/>
                  </a:lnTo>
                  <a:lnTo>
                    <a:pt x="399" y="609"/>
                  </a:lnTo>
                  <a:lnTo>
                    <a:pt x="383" y="613"/>
                  </a:lnTo>
                  <a:lnTo>
                    <a:pt x="368" y="616"/>
                  </a:lnTo>
                  <a:lnTo>
                    <a:pt x="351" y="617"/>
                  </a:lnTo>
                  <a:lnTo>
                    <a:pt x="334" y="619"/>
                  </a:lnTo>
                  <a:lnTo>
                    <a:pt x="317" y="620"/>
                  </a:lnTo>
                  <a:lnTo>
                    <a:pt x="317" y="620"/>
                  </a:lnTo>
                  <a:lnTo>
                    <a:pt x="300" y="619"/>
                  </a:lnTo>
                  <a:lnTo>
                    <a:pt x="283" y="617"/>
                  </a:lnTo>
                  <a:lnTo>
                    <a:pt x="266" y="616"/>
                  </a:lnTo>
                  <a:lnTo>
                    <a:pt x="251" y="613"/>
                  </a:lnTo>
                  <a:lnTo>
                    <a:pt x="235" y="609"/>
                  </a:lnTo>
                  <a:lnTo>
                    <a:pt x="219" y="606"/>
                  </a:lnTo>
                  <a:lnTo>
                    <a:pt x="204" y="601"/>
                  </a:lnTo>
                  <a:lnTo>
                    <a:pt x="189" y="595"/>
                  </a:lnTo>
                  <a:lnTo>
                    <a:pt x="175" y="589"/>
                  </a:lnTo>
                  <a:lnTo>
                    <a:pt x="161" y="583"/>
                  </a:lnTo>
                  <a:lnTo>
                    <a:pt x="149" y="574"/>
                  </a:lnTo>
                  <a:lnTo>
                    <a:pt x="135" y="566"/>
                  </a:lnTo>
                  <a:lnTo>
                    <a:pt x="123" y="558"/>
                  </a:lnTo>
                  <a:lnTo>
                    <a:pt x="111" y="549"/>
                  </a:lnTo>
                  <a:lnTo>
                    <a:pt x="100" y="540"/>
                  </a:lnTo>
                  <a:lnTo>
                    <a:pt x="89" y="529"/>
                  </a:lnTo>
                  <a:lnTo>
                    <a:pt x="79" y="519"/>
                  </a:lnTo>
                  <a:lnTo>
                    <a:pt x="68" y="507"/>
                  </a:lnTo>
                  <a:lnTo>
                    <a:pt x="59" y="495"/>
                  </a:lnTo>
                  <a:lnTo>
                    <a:pt x="51" y="484"/>
                  </a:lnTo>
                  <a:lnTo>
                    <a:pt x="43" y="471"/>
                  </a:lnTo>
                  <a:lnTo>
                    <a:pt x="36" y="458"/>
                  </a:lnTo>
                  <a:lnTo>
                    <a:pt x="29" y="444"/>
                  </a:lnTo>
                  <a:lnTo>
                    <a:pt x="23" y="432"/>
                  </a:lnTo>
                  <a:lnTo>
                    <a:pt x="17" y="418"/>
                  </a:lnTo>
                  <a:lnTo>
                    <a:pt x="13" y="403"/>
                  </a:lnTo>
                  <a:lnTo>
                    <a:pt x="9" y="389"/>
                  </a:lnTo>
                  <a:lnTo>
                    <a:pt x="6" y="373"/>
                  </a:lnTo>
                  <a:lnTo>
                    <a:pt x="2" y="358"/>
                  </a:lnTo>
                  <a:lnTo>
                    <a:pt x="1" y="342"/>
                  </a:lnTo>
                  <a:lnTo>
                    <a:pt x="0" y="327"/>
                  </a:lnTo>
                  <a:lnTo>
                    <a:pt x="0"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20"/>
            <p:cNvSpPr>
              <a:spLocks noEditPoints="1"/>
            </p:cNvSpPr>
            <p:nvPr userDrawn="1"/>
          </p:nvSpPr>
          <p:spPr bwMode="auto">
            <a:xfrm>
              <a:off x="4208463" y="1393825"/>
              <a:ext cx="822325" cy="950913"/>
            </a:xfrm>
            <a:custGeom>
              <a:avLst/>
              <a:gdLst>
                <a:gd name="T0" fmla="*/ 266 w 518"/>
                <a:gd name="T1" fmla="*/ 290 h 599"/>
                <a:gd name="T2" fmla="*/ 288 w 518"/>
                <a:gd name="T3" fmla="*/ 289 h 599"/>
                <a:gd name="T4" fmla="*/ 309 w 518"/>
                <a:gd name="T5" fmla="*/ 285 h 599"/>
                <a:gd name="T6" fmla="*/ 326 w 518"/>
                <a:gd name="T7" fmla="*/ 278 h 599"/>
                <a:gd name="T8" fmla="*/ 340 w 518"/>
                <a:gd name="T9" fmla="*/ 267 h 599"/>
                <a:gd name="T10" fmla="*/ 352 w 518"/>
                <a:gd name="T11" fmla="*/ 255 h 599"/>
                <a:gd name="T12" fmla="*/ 360 w 518"/>
                <a:gd name="T13" fmla="*/ 240 h 599"/>
                <a:gd name="T14" fmla="*/ 364 w 518"/>
                <a:gd name="T15" fmla="*/ 224 h 599"/>
                <a:gd name="T16" fmla="*/ 367 w 518"/>
                <a:gd name="T17" fmla="*/ 207 h 599"/>
                <a:gd name="T18" fmla="*/ 367 w 518"/>
                <a:gd name="T19" fmla="*/ 204 h 599"/>
                <a:gd name="T20" fmla="*/ 364 w 518"/>
                <a:gd name="T21" fmla="*/ 185 h 599"/>
                <a:gd name="T22" fmla="*/ 360 w 518"/>
                <a:gd name="T23" fmla="*/ 167 h 599"/>
                <a:gd name="T24" fmla="*/ 350 w 518"/>
                <a:gd name="T25" fmla="*/ 152 h 599"/>
                <a:gd name="T26" fmla="*/ 339 w 518"/>
                <a:gd name="T27" fmla="*/ 141 h 599"/>
                <a:gd name="T28" fmla="*/ 324 w 518"/>
                <a:gd name="T29" fmla="*/ 131 h 599"/>
                <a:gd name="T30" fmla="*/ 306 w 518"/>
                <a:gd name="T31" fmla="*/ 124 h 599"/>
                <a:gd name="T32" fmla="*/ 285 w 518"/>
                <a:gd name="T33" fmla="*/ 120 h 599"/>
                <a:gd name="T34" fmla="*/ 263 w 518"/>
                <a:gd name="T35" fmla="*/ 118 h 599"/>
                <a:gd name="T36" fmla="*/ 132 w 518"/>
                <a:gd name="T37" fmla="*/ 290 h 599"/>
                <a:gd name="T38" fmla="*/ 0 w 518"/>
                <a:gd name="T39" fmla="*/ 0 h 599"/>
                <a:gd name="T40" fmla="*/ 274 w 518"/>
                <a:gd name="T41" fmla="*/ 0 h 599"/>
                <a:gd name="T42" fmla="*/ 328 w 518"/>
                <a:gd name="T43" fmla="*/ 4 h 599"/>
                <a:gd name="T44" fmla="*/ 375 w 518"/>
                <a:gd name="T45" fmla="*/ 15 h 599"/>
                <a:gd name="T46" fmla="*/ 415 w 518"/>
                <a:gd name="T47" fmla="*/ 35 h 599"/>
                <a:gd name="T48" fmla="*/ 448 w 518"/>
                <a:gd name="T49" fmla="*/ 60 h 599"/>
                <a:gd name="T50" fmla="*/ 461 w 518"/>
                <a:gd name="T51" fmla="*/ 74 h 599"/>
                <a:gd name="T52" fmla="*/ 479 w 518"/>
                <a:gd name="T53" fmla="*/ 103 h 599"/>
                <a:gd name="T54" fmla="*/ 492 w 518"/>
                <a:gd name="T55" fmla="*/ 138 h 599"/>
                <a:gd name="T56" fmla="*/ 499 w 518"/>
                <a:gd name="T57" fmla="*/ 177 h 599"/>
                <a:gd name="T58" fmla="*/ 500 w 518"/>
                <a:gd name="T59" fmla="*/ 200 h 599"/>
                <a:gd name="T60" fmla="*/ 499 w 518"/>
                <a:gd name="T61" fmla="*/ 217 h 599"/>
                <a:gd name="T62" fmla="*/ 494 w 518"/>
                <a:gd name="T63" fmla="*/ 250 h 599"/>
                <a:gd name="T64" fmla="*/ 485 w 518"/>
                <a:gd name="T65" fmla="*/ 280 h 599"/>
                <a:gd name="T66" fmla="*/ 472 w 518"/>
                <a:gd name="T67" fmla="*/ 305 h 599"/>
                <a:gd name="T68" fmla="*/ 455 w 518"/>
                <a:gd name="T69" fmla="*/ 329 h 599"/>
                <a:gd name="T70" fmla="*/ 435 w 518"/>
                <a:gd name="T71" fmla="*/ 348 h 599"/>
                <a:gd name="T72" fmla="*/ 412 w 518"/>
                <a:gd name="T73" fmla="*/ 366 h 599"/>
                <a:gd name="T74" fmla="*/ 385 w 518"/>
                <a:gd name="T75" fmla="*/ 380 h 599"/>
                <a:gd name="T76" fmla="*/ 518 w 518"/>
                <a:gd name="T77" fmla="*/ 599 h 599"/>
                <a:gd name="T78" fmla="*/ 235 w 518"/>
                <a:gd name="T79" fmla="*/ 408 h 599"/>
                <a:gd name="T80" fmla="*/ 132 w 518"/>
                <a:gd name="T81" fmla="*/ 599 h 599"/>
                <a:gd name="T82" fmla="*/ 0 w 518"/>
                <a:gd name="T8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8" h="599">
                  <a:moveTo>
                    <a:pt x="266" y="290"/>
                  </a:moveTo>
                  <a:lnTo>
                    <a:pt x="266" y="290"/>
                  </a:lnTo>
                  <a:lnTo>
                    <a:pt x="277" y="290"/>
                  </a:lnTo>
                  <a:lnTo>
                    <a:pt x="288" y="289"/>
                  </a:lnTo>
                  <a:lnTo>
                    <a:pt x="298" y="287"/>
                  </a:lnTo>
                  <a:lnTo>
                    <a:pt x="309" y="285"/>
                  </a:lnTo>
                  <a:lnTo>
                    <a:pt x="317" y="281"/>
                  </a:lnTo>
                  <a:lnTo>
                    <a:pt x="326" y="278"/>
                  </a:lnTo>
                  <a:lnTo>
                    <a:pt x="333" y="273"/>
                  </a:lnTo>
                  <a:lnTo>
                    <a:pt x="340" y="267"/>
                  </a:lnTo>
                  <a:lnTo>
                    <a:pt x="346" y="261"/>
                  </a:lnTo>
                  <a:lnTo>
                    <a:pt x="352" y="255"/>
                  </a:lnTo>
                  <a:lnTo>
                    <a:pt x="356" y="249"/>
                  </a:lnTo>
                  <a:lnTo>
                    <a:pt x="360" y="240"/>
                  </a:lnTo>
                  <a:lnTo>
                    <a:pt x="362" y="232"/>
                  </a:lnTo>
                  <a:lnTo>
                    <a:pt x="364" y="224"/>
                  </a:lnTo>
                  <a:lnTo>
                    <a:pt x="365" y="216"/>
                  </a:lnTo>
                  <a:lnTo>
                    <a:pt x="367" y="207"/>
                  </a:lnTo>
                  <a:lnTo>
                    <a:pt x="367" y="204"/>
                  </a:lnTo>
                  <a:lnTo>
                    <a:pt x="367" y="204"/>
                  </a:lnTo>
                  <a:lnTo>
                    <a:pt x="365" y="194"/>
                  </a:lnTo>
                  <a:lnTo>
                    <a:pt x="364" y="185"/>
                  </a:lnTo>
                  <a:lnTo>
                    <a:pt x="362" y="175"/>
                  </a:lnTo>
                  <a:lnTo>
                    <a:pt x="360" y="167"/>
                  </a:lnTo>
                  <a:lnTo>
                    <a:pt x="355" y="159"/>
                  </a:lnTo>
                  <a:lnTo>
                    <a:pt x="350" y="152"/>
                  </a:lnTo>
                  <a:lnTo>
                    <a:pt x="345" y="146"/>
                  </a:lnTo>
                  <a:lnTo>
                    <a:pt x="339" y="141"/>
                  </a:lnTo>
                  <a:lnTo>
                    <a:pt x="332" y="136"/>
                  </a:lnTo>
                  <a:lnTo>
                    <a:pt x="324" y="131"/>
                  </a:lnTo>
                  <a:lnTo>
                    <a:pt x="316" y="128"/>
                  </a:lnTo>
                  <a:lnTo>
                    <a:pt x="306" y="124"/>
                  </a:lnTo>
                  <a:lnTo>
                    <a:pt x="296" y="122"/>
                  </a:lnTo>
                  <a:lnTo>
                    <a:pt x="285" y="120"/>
                  </a:lnTo>
                  <a:lnTo>
                    <a:pt x="275" y="120"/>
                  </a:lnTo>
                  <a:lnTo>
                    <a:pt x="263" y="118"/>
                  </a:lnTo>
                  <a:lnTo>
                    <a:pt x="132" y="118"/>
                  </a:lnTo>
                  <a:lnTo>
                    <a:pt x="132" y="290"/>
                  </a:lnTo>
                  <a:lnTo>
                    <a:pt x="266" y="290"/>
                  </a:lnTo>
                  <a:close/>
                  <a:moveTo>
                    <a:pt x="0" y="0"/>
                  </a:moveTo>
                  <a:lnTo>
                    <a:pt x="274" y="0"/>
                  </a:lnTo>
                  <a:lnTo>
                    <a:pt x="274" y="0"/>
                  </a:lnTo>
                  <a:lnTo>
                    <a:pt x="302" y="1"/>
                  </a:lnTo>
                  <a:lnTo>
                    <a:pt x="328" y="4"/>
                  </a:lnTo>
                  <a:lnTo>
                    <a:pt x="353" y="9"/>
                  </a:lnTo>
                  <a:lnTo>
                    <a:pt x="375" y="15"/>
                  </a:lnTo>
                  <a:lnTo>
                    <a:pt x="396" y="24"/>
                  </a:lnTo>
                  <a:lnTo>
                    <a:pt x="415" y="35"/>
                  </a:lnTo>
                  <a:lnTo>
                    <a:pt x="433" y="46"/>
                  </a:lnTo>
                  <a:lnTo>
                    <a:pt x="448" y="60"/>
                  </a:lnTo>
                  <a:lnTo>
                    <a:pt x="448" y="60"/>
                  </a:lnTo>
                  <a:lnTo>
                    <a:pt x="461" y="74"/>
                  </a:lnTo>
                  <a:lnTo>
                    <a:pt x="471" y="88"/>
                  </a:lnTo>
                  <a:lnTo>
                    <a:pt x="479" y="103"/>
                  </a:lnTo>
                  <a:lnTo>
                    <a:pt x="486" y="121"/>
                  </a:lnTo>
                  <a:lnTo>
                    <a:pt x="492" y="138"/>
                  </a:lnTo>
                  <a:lnTo>
                    <a:pt x="497" y="157"/>
                  </a:lnTo>
                  <a:lnTo>
                    <a:pt x="499" y="177"/>
                  </a:lnTo>
                  <a:lnTo>
                    <a:pt x="500" y="197"/>
                  </a:lnTo>
                  <a:lnTo>
                    <a:pt x="500" y="200"/>
                  </a:lnTo>
                  <a:lnTo>
                    <a:pt x="500" y="200"/>
                  </a:lnTo>
                  <a:lnTo>
                    <a:pt x="499" y="217"/>
                  </a:lnTo>
                  <a:lnTo>
                    <a:pt x="498" y="233"/>
                  </a:lnTo>
                  <a:lnTo>
                    <a:pt x="494" y="250"/>
                  </a:lnTo>
                  <a:lnTo>
                    <a:pt x="491" y="265"/>
                  </a:lnTo>
                  <a:lnTo>
                    <a:pt x="485" y="280"/>
                  </a:lnTo>
                  <a:lnTo>
                    <a:pt x="479" y="293"/>
                  </a:lnTo>
                  <a:lnTo>
                    <a:pt x="472" y="305"/>
                  </a:lnTo>
                  <a:lnTo>
                    <a:pt x="464" y="318"/>
                  </a:lnTo>
                  <a:lnTo>
                    <a:pt x="455" y="329"/>
                  </a:lnTo>
                  <a:lnTo>
                    <a:pt x="446" y="339"/>
                  </a:lnTo>
                  <a:lnTo>
                    <a:pt x="435" y="348"/>
                  </a:lnTo>
                  <a:lnTo>
                    <a:pt x="424" y="358"/>
                  </a:lnTo>
                  <a:lnTo>
                    <a:pt x="412" y="366"/>
                  </a:lnTo>
                  <a:lnTo>
                    <a:pt x="399" y="373"/>
                  </a:lnTo>
                  <a:lnTo>
                    <a:pt x="385" y="380"/>
                  </a:lnTo>
                  <a:lnTo>
                    <a:pt x="371" y="386"/>
                  </a:lnTo>
                  <a:lnTo>
                    <a:pt x="518" y="599"/>
                  </a:lnTo>
                  <a:lnTo>
                    <a:pt x="364" y="599"/>
                  </a:lnTo>
                  <a:lnTo>
                    <a:pt x="235" y="408"/>
                  </a:lnTo>
                  <a:lnTo>
                    <a:pt x="132" y="408"/>
                  </a:lnTo>
                  <a:lnTo>
                    <a:pt x="132" y="599"/>
                  </a:lnTo>
                  <a:lnTo>
                    <a:pt x="0" y="5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1"/>
            <p:cNvSpPr>
              <a:spLocks/>
            </p:cNvSpPr>
            <p:nvPr userDrawn="1"/>
          </p:nvSpPr>
          <p:spPr bwMode="auto">
            <a:xfrm>
              <a:off x="5127625" y="1393825"/>
              <a:ext cx="684213" cy="950913"/>
            </a:xfrm>
            <a:custGeom>
              <a:avLst/>
              <a:gdLst>
                <a:gd name="T0" fmla="*/ 0 w 431"/>
                <a:gd name="T1" fmla="*/ 0 h 599"/>
                <a:gd name="T2" fmla="*/ 133 w 431"/>
                <a:gd name="T3" fmla="*/ 0 h 599"/>
                <a:gd name="T4" fmla="*/ 133 w 431"/>
                <a:gd name="T5" fmla="*/ 480 h 599"/>
                <a:gd name="T6" fmla="*/ 431 w 431"/>
                <a:gd name="T7" fmla="*/ 480 h 599"/>
                <a:gd name="T8" fmla="*/ 431 w 431"/>
                <a:gd name="T9" fmla="*/ 599 h 599"/>
                <a:gd name="T10" fmla="*/ 0 w 431"/>
                <a:gd name="T11" fmla="*/ 599 h 599"/>
                <a:gd name="T12" fmla="*/ 0 w 431"/>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431" h="599">
                  <a:moveTo>
                    <a:pt x="0" y="0"/>
                  </a:moveTo>
                  <a:lnTo>
                    <a:pt x="133" y="0"/>
                  </a:lnTo>
                  <a:lnTo>
                    <a:pt x="133" y="480"/>
                  </a:lnTo>
                  <a:lnTo>
                    <a:pt x="431" y="480"/>
                  </a:lnTo>
                  <a:lnTo>
                    <a:pt x="431" y="599"/>
                  </a:lnTo>
                  <a:lnTo>
                    <a:pt x="0" y="5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22"/>
            <p:cNvSpPr>
              <a:spLocks noEditPoints="1"/>
            </p:cNvSpPr>
            <p:nvPr userDrawn="1"/>
          </p:nvSpPr>
          <p:spPr bwMode="auto">
            <a:xfrm>
              <a:off x="5926138" y="1393825"/>
              <a:ext cx="877888" cy="950913"/>
            </a:xfrm>
            <a:custGeom>
              <a:avLst/>
              <a:gdLst>
                <a:gd name="T0" fmla="*/ 133 w 553"/>
                <a:gd name="T1" fmla="*/ 480 h 599"/>
                <a:gd name="T2" fmla="*/ 235 w 553"/>
                <a:gd name="T3" fmla="*/ 480 h 599"/>
                <a:gd name="T4" fmla="*/ 273 w 553"/>
                <a:gd name="T5" fmla="*/ 476 h 599"/>
                <a:gd name="T6" fmla="*/ 308 w 553"/>
                <a:gd name="T7" fmla="*/ 467 h 599"/>
                <a:gd name="T8" fmla="*/ 339 w 553"/>
                <a:gd name="T9" fmla="*/ 452 h 599"/>
                <a:gd name="T10" fmla="*/ 365 w 553"/>
                <a:gd name="T11" fmla="*/ 431 h 599"/>
                <a:gd name="T12" fmla="*/ 386 w 553"/>
                <a:gd name="T13" fmla="*/ 404 h 599"/>
                <a:gd name="T14" fmla="*/ 402 w 553"/>
                <a:gd name="T15" fmla="*/ 374 h 599"/>
                <a:gd name="T16" fmla="*/ 411 w 553"/>
                <a:gd name="T17" fmla="*/ 339 h 599"/>
                <a:gd name="T18" fmla="*/ 415 w 553"/>
                <a:gd name="T19" fmla="*/ 301 h 599"/>
                <a:gd name="T20" fmla="*/ 415 w 553"/>
                <a:gd name="T21" fmla="*/ 300 h 599"/>
                <a:gd name="T22" fmla="*/ 411 w 553"/>
                <a:gd name="T23" fmla="*/ 261 h 599"/>
                <a:gd name="T24" fmla="*/ 402 w 553"/>
                <a:gd name="T25" fmla="*/ 226 h 599"/>
                <a:gd name="T26" fmla="*/ 386 w 553"/>
                <a:gd name="T27" fmla="*/ 195 h 599"/>
                <a:gd name="T28" fmla="*/ 365 w 553"/>
                <a:gd name="T29" fmla="*/ 170 h 599"/>
                <a:gd name="T30" fmla="*/ 339 w 553"/>
                <a:gd name="T31" fmla="*/ 148 h 599"/>
                <a:gd name="T32" fmla="*/ 308 w 553"/>
                <a:gd name="T33" fmla="*/ 132 h 599"/>
                <a:gd name="T34" fmla="*/ 273 w 553"/>
                <a:gd name="T35" fmla="*/ 122 h 599"/>
                <a:gd name="T36" fmla="*/ 235 w 553"/>
                <a:gd name="T37" fmla="*/ 118 h 599"/>
                <a:gd name="T38" fmla="*/ 0 w 553"/>
                <a:gd name="T39" fmla="*/ 0 h 599"/>
                <a:gd name="T40" fmla="*/ 235 w 553"/>
                <a:gd name="T41" fmla="*/ 0 h 599"/>
                <a:gd name="T42" fmla="*/ 268 w 553"/>
                <a:gd name="T43" fmla="*/ 1 h 599"/>
                <a:gd name="T44" fmla="*/ 302 w 553"/>
                <a:gd name="T45" fmla="*/ 6 h 599"/>
                <a:gd name="T46" fmla="*/ 333 w 553"/>
                <a:gd name="T47" fmla="*/ 13 h 599"/>
                <a:gd name="T48" fmla="*/ 364 w 553"/>
                <a:gd name="T49" fmla="*/ 23 h 599"/>
                <a:gd name="T50" fmla="*/ 392 w 553"/>
                <a:gd name="T51" fmla="*/ 35 h 599"/>
                <a:gd name="T52" fmla="*/ 418 w 553"/>
                <a:gd name="T53" fmla="*/ 50 h 599"/>
                <a:gd name="T54" fmla="*/ 442 w 553"/>
                <a:gd name="T55" fmla="*/ 66 h 599"/>
                <a:gd name="T56" fmla="*/ 464 w 553"/>
                <a:gd name="T57" fmla="*/ 86 h 599"/>
                <a:gd name="T58" fmla="*/ 484 w 553"/>
                <a:gd name="T59" fmla="*/ 107 h 599"/>
                <a:gd name="T60" fmla="*/ 502 w 553"/>
                <a:gd name="T61" fmla="*/ 129 h 599"/>
                <a:gd name="T62" fmla="*/ 517 w 553"/>
                <a:gd name="T63" fmla="*/ 154 h 599"/>
                <a:gd name="T64" fmla="*/ 530 w 553"/>
                <a:gd name="T65" fmla="*/ 180 h 599"/>
                <a:gd name="T66" fmla="*/ 539 w 553"/>
                <a:gd name="T67" fmla="*/ 208 h 599"/>
                <a:gd name="T68" fmla="*/ 547 w 553"/>
                <a:gd name="T69" fmla="*/ 237 h 599"/>
                <a:gd name="T70" fmla="*/ 551 w 553"/>
                <a:gd name="T71" fmla="*/ 267 h 599"/>
                <a:gd name="T72" fmla="*/ 553 w 553"/>
                <a:gd name="T73" fmla="*/ 297 h 599"/>
                <a:gd name="T74" fmla="*/ 553 w 553"/>
                <a:gd name="T75" fmla="*/ 300 h 599"/>
                <a:gd name="T76" fmla="*/ 551 w 553"/>
                <a:gd name="T77" fmla="*/ 331 h 599"/>
                <a:gd name="T78" fmla="*/ 547 w 553"/>
                <a:gd name="T79" fmla="*/ 361 h 599"/>
                <a:gd name="T80" fmla="*/ 539 w 553"/>
                <a:gd name="T81" fmla="*/ 390 h 599"/>
                <a:gd name="T82" fmla="*/ 530 w 553"/>
                <a:gd name="T83" fmla="*/ 417 h 599"/>
                <a:gd name="T84" fmla="*/ 517 w 553"/>
                <a:gd name="T85" fmla="*/ 444 h 599"/>
                <a:gd name="T86" fmla="*/ 502 w 553"/>
                <a:gd name="T87" fmla="*/ 468 h 599"/>
                <a:gd name="T88" fmla="*/ 484 w 553"/>
                <a:gd name="T89" fmla="*/ 491 h 599"/>
                <a:gd name="T90" fmla="*/ 464 w 553"/>
                <a:gd name="T91" fmla="*/ 512 h 599"/>
                <a:gd name="T92" fmla="*/ 442 w 553"/>
                <a:gd name="T93" fmla="*/ 532 h 599"/>
                <a:gd name="T94" fmla="*/ 418 w 553"/>
                <a:gd name="T95" fmla="*/ 548 h 599"/>
                <a:gd name="T96" fmla="*/ 392 w 553"/>
                <a:gd name="T97" fmla="*/ 563 h 599"/>
                <a:gd name="T98" fmla="*/ 364 w 553"/>
                <a:gd name="T99" fmla="*/ 576 h 599"/>
                <a:gd name="T100" fmla="*/ 333 w 553"/>
                <a:gd name="T101" fmla="*/ 585 h 599"/>
                <a:gd name="T102" fmla="*/ 302 w 553"/>
                <a:gd name="T103" fmla="*/ 593 h 599"/>
                <a:gd name="T104" fmla="*/ 268 w 553"/>
                <a:gd name="T105" fmla="*/ 598 h 599"/>
                <a:gd name="T106" fmla="*/ 235 w 553"/>
                <a:gd name="T107" fmla="*/ 599 h 599"/>
                <a:gd name="T108" fmla="*/ 0 w 553"/>
                <a:gd name="T109"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3" h="599">
                  <a:moveTo>
                    <a:pt x="133" y="118"/>
                  </a:moveTo>
                  <a:lnTo>
                    <a:pt x="133" y="480"/>
                  </a:lnTo>
                  <a:lnTo>
                    <a:pt x="235" y="480"/>
                  </a:lnTo>
                  <a:lnTo>
                    <a:pt x="235" y="480"/>
                  </a:lnTo>
                  <a:lnTo>
                    <a:pt x="255" y="480"/>
                  </a:lnTo>
                  <a:lnTo>
                    <a:pt x="273" y="476"/>
                  </a:lnTo>
                  <a:lnTo>
                    <a:pt x="291" y="473"/>
                  </a:lnTo>
                  <a:lnTo>
                    <a:pt x="308" y="467"/>
                  </a:lnTo>
                  <a:lnTo>
                    <a:pt x="324" y="460"/>
                  </a:lnTo>
                  <a:lnTo>
                    <a:pt x="339" y="452"/>
                  </a:lnTo>
                  <a:lnTo>
                    <a:pt x="352" y="441"/>
                  </a:lnTo>
                  <a:lnTo>
                    <a:pt x="365" y="431"/>
                  </a:lnTo>
                  <a:lnTo>
                    <a:pt x="376" y="418"/>
                  </a:lnTo>
                  <a:lnTo>
                    <a:pt x="386" y="404"/>
                  </a:lnTo>
                  <a:lnTo>
                    <a:pt x="395" y="390"/>
                  </a:lnTo>
                  <a:lnTo>
                    <a:pt x="402" y="374"/>
                  </a:lnTo>
                  <a:lnTo>
                    <a:pt x="408" y="357"/>
                  </a:lnTo>
                  <a:lnTo>
                    <a:pt x="411" y="339"/>
                  </a:lnTo>
                  <a:lnTo>
                    <a:pt x="414" y="321"/>
                  </a:lnTo>
                  <a:lnTo>
                    <a:pt x="415" y="301"/>
                  </a:lnTo>
                  <a:lnTo>
                    <a:pt x="415" y="300"/>
                  </a:lnTo>
                  <a:lnTo>
                    <a:pt x="415" y="300"/>
                  </a:lnTo>
                  <a:lnTo>
                    <a:pt x="414" y="280"/>
                  </a:lnTo>
                  <a:lnTo>
                    <a:pt x="411" y="261"/>
                  </a:lnTo>
                  <a:lnTo>
                    <a:pt x="408" y="244"/>
                  </a:lnTo>
                  <a:lnTo>
                    <a:pt x="402" y="226"/>
                  </a:lnTo>
                  <a:lnTo>
                    <a:pt x="395" y="210"/>
                  </a:lnTo>
                  <a:lnTo>
                    <a:pt x="386" y="195"/>
                  </a:lnTo>
                  <a:lnTo>
                    <a:pt x="376" y="182"/>
                  </a:lnTo>
                  <a:lnTo>
                    <a:pt x="365" y="170"/>
                  </a:lnTo>
                  <a:lnTo>
                    <a:pt x="352" y="158"/>
                  </a:lnTo>
                  <a:lnTo>
                    <a:pt x="339" y="148"/>
                  </a:lnTo>
                  <a:lnTo>
                    <a:pt x="324" y="139"/>
                  </a:lnTo>
                  <a:lnTo>
                    <a:pt x="308" y="132"/>
                  </a:lnTo>
                  <a:lnTo>
                    <a:pt x="291" y="127"/>
                  </a:lnTo>
                  <a:lnTo>
                    <a:pt x="273" y="122"/>
                  </a:lnTo>
                  <a:lnTo>
                    <a:pt x="255" y="120"/>
                  </a:lnTo>
                  <a:lnTo>
                    <a:pt x="235" y="118"/>
                  </a:lnTo>
                  <a:lnTo>
                    <a:pt x="133" y="118"/>
                  </a:lnTo>
                  <a:close/>
                  <a:moveTo>
                    <a:pt x="0" y="0"/>
                  </a:moveTo>
                  <a:lnTo>
                    <a:pt x="235" y="0"/>
                  </a:lnTo>
                  <a:lnTo>
                    <a:pt x="235" y="0"/>
                  </a:lnTo>
                  <a:lnTo>
                    <a:pt x="252" y="0"/>
                  </a:lnTo>
                  <a:lnTo>
                    <a:pt x="268" y="1"/>
                  </a:lnTo>
                  <a:lnTo>
                    <a:pt x="286" y="4"/>
                  </a:lnTo>
                  <a:lnTo>
                    <a:pt x="302" y="6"/>
                  </a:lnTo>
                  <a:lnTo>
                    <a:pt x="318" y="9"/>
                  </a:lnTo>
                  <a:lnTo>
                    <a:pt x="333" y="13"/>
                  </a:lnTo>
                  <a:lnTo>
                    <a:pt x="349" y="17"/>
                  </a:lnTo>
                  <a:lnTo>
                    <a:pt x="364" y="23"/>
                  </a:lnTo>
                  <a:lnTo>
                    <a:pt x="378" y="29"/>
                  </a:lnTo>
                  <a:lnTo>
                    <a:pt x="392" y="35"/>
                  </a:lnTo>
                  <a:lnTo>
                    <a:pt x="404" y="42"/>
                  </a:lnTo>
                  <a:lnTo>
                    <a:pt x="418" y="50"/>
                  </a:lnTo>
                  <a:lnTo>
                    <a:pt x="430" y="58"/>
                  </a:lnTo>
                  <a:lnTo>
                    <a:pt x="442" y="66"/>
                  </a:lnTo>
                  <a:lnTo>
                    <a:pt x="453" y="76"/>
                  </a:lnTo>
                  <a:lnTo>
                    <a:pt x="464" y="86"/>
                  </a:lnTo>
                  <a:lnTo>
                    <a:pt x="474" y="96"/>
                  </a:lnTo>
                  <a:lnTo>
                    <a:pt x="484" y="107"/>
                  </a:lnTo>
                  <a:lnTo>
                    <a:pt x="493" y="117"/>
                  </a:lnTo>
                  <a:lnTo>
                    <a:pt x="502" y="129"/>
                  </a:lnTo>
                  <a:lnTo>
                    <a:pt x="510" y="142"/>
                  </a:lnTo>
                  <a:lnTo>
                    <a:pt x="517" y="154"/>
                  </a:lnTo>
                  <a:lnTo>
                    <a:pt x="524" y="167"/>
                  </a:lnTo>
                  <a:lnTo>
                    <a:pt x="530" y="180"/>
                  </a:lnTo>
                  <a:lnTo>
                    <a:pt x="534" y="194"/>
                  </a:lnTo>
                  <a:lnTo>
                    <a:pt x="539" y="208"/>
                  </a:lnTo>
                  <a:lnTo>
                    <a:pt x="544" y="222"/>
                  </a:lnTo>
                  <a:lnTo>
                    <a:pt x="547" y="237"/>
                  </a:lnTo>
                  <a:lnTo>
                    <a:pt x="550" y="251"/>
                  </a:lnTo>
                  <a:lnTo>
                    <a:pt x="551" y="267"/>
                  </a:lnTo>
                  <a:lnTo>
                    <a:pt x="552" y="282"/>
                  </a:lnTo>
                  <a:lnTo>
                    <a:pt x="553" y="297"/>
                  </a:lnTo>
                  <a:lnTo>
                    <a:pt x="553" y="300"/>
                  </a:lnTo>
                  <a:lnTo>
                    <a:pt x="553" y="300"/>
                  </a:lnTo>
                  <a:lnTo>
                    <a:pt x="552" y="315"/>
                  </a:lnTo>
                  <a:lnTo>
                    <a:pt x="551" y="331"/>
                  </a:lnTo>
                  <a:lnTo>
                    <a:pt x="550" y="346"/>
                  </a:lnTo>
                  <a:lnTo>
                    <a:pt x="547" y="361"/>
                  </a:lnTo>
                  <a:lnTo>
                    <a:pt x="544" y="375"/>
                  </a:lnTo>
                  <a:lnTo>
                    <a:pt x="539" y="390"/>
                  </a:lnTo>
                  <a:lnTo>
                    <a:pt x="534" y="404"/>
                  </a:lnTo>
                  <a:lnTo>
                    <a:pt x="530" y="417"/>
                  </a:lnTo>
                  <a:lnTo>
                    <a:pt x="524" y="431"/>
                  </a:lnTo>
                  <a:lnTo>
                    <a:pt x="517" y="444"/>
                  </a:lnTo>
                  <a:lnTo>
                    <a:pt x="510" y="456"/>
                  </a:lnTo>
                  <a:lnTo>
                    <a:pt x="502" y="468"/>
                  </a:lnTo>
                  <a:lnTo>
                    <a:pt x="493" y="480"/>
                  </a:lnTo>
                  <a:lnTo>
                    <a:pt x="484" y="491"/>
                  </a:lnTo>
                  <a:lnTo>
                    <a:pt x="474" y="502"/>
                  </a:lnTo>
                  <a:lnTo>
                    <a:pt x="464" y="512"/>
                  </a:lnTo>
                  <a:lnTo>
                    <a:pt x="453" y="523"/>
                  </a:lnTo>
                  <a:lnTo>
                    <a:pt x="442" y="532"/>
                  </a:lnTo>
                  <a:lnTo>
                    <a:pt x="430" y="540"/>
                  </a:lnTo>
                  <a:lnTo>
                    <a:pt x="418" y="548"/>
                  </a:lnTo>
                  <a:lnTo>
                    <a:pt x="404" y="556"/>
                  </a:lnTo>
                  <a:lnTo>
                    <a:pt x="392" y="563"/>
                  </a:lnTo>
                  <a:lnTo>
                    <a:pt x="378" y="570"/>
                  </a:lnTo>
                  <a:lnTo>
                    <a:pt x="364" y="576"/>
                  </a:lnTo>
                  <a:lnTo>
                    <a:pt x="349" y="581"/>
                  </a:lnTo>
                  <a:lnTo>
                    <a:pt x="333" y="585"/>
                  </a:lnTo>
                  <a:lnTo>
                    <a:pt x="318" y="590"/>
                  </a:lnTo>
                  <a:lnTo>
                    <a:pt x="302" y="593"/>
                  </a:lnTo>
                  <a:lnTo>
                    <a:pt x="286" y="596"/>
                  </a:lnTo>
                  <a:lnTo>
                    <a:pt x="268" y="598"/>
                  </a:lnTo>
                  <a:lnTo>
                    <a:pt x="252" y="598"/>
                  </a:lnTo>
                  <a:lnTo>
                    <a:pt x="235" y="599"/>
                  </a:lnTo>
                  <a:lnTo>
                    <a:pt x="0" y="5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23"/>
            <p:cNvSpPr>
              <a:spLocks noEditPoints="1"/>
            </p:cNvSpPr>
            <p:nvPr userDrawn="1"/>
          </p:nvSpPr>
          <p:spPr bwMode="auto">
            <a:xfrm>
              <a:off x="6789738" y="1389063"/>
              <a:ext cx="188913" cy="188913"/>
            </a:xfrm>
            <a:custGeom>
              <a:avLst/>
              <a:gdLst>
                <a:gd name="T0" fmla="*/ 64 w 119"/>
                <a:gd name="T1" fmla="*/ 59 h 119"/>
                <a:gd name="T2" fmla="*/ 73 w 119"/>
                <a:gd name="T3" fmla="*/ 55 h 119"/>
                <a:gd name="T4" fmla="*/ 76 w 119"/>
                <a:gd name="T5" fmla="*/ 47 h 119"/>
                <a:gd name="T6" fmla="*/ 75 w 119"/>
                <a:gd name="T7" fmla="*/ 43 h 119"/>
                <a:gd name="T8" fmla="*/ 68 w 119"/>
                <a:gd name="T9" fmla="*/ 38 h 119"/>
                <a:gd name="T10" fmla="*/ 47 w 119"/>
                <a:gd name="T11" fmla="*/ 37 h 119"/>
                <a:gd name="T12" fmla="*/ 64 w 119"/>
                <a:gd name="T13" fmla="*/ 59 h 119"/>
                <a:gd name="T14" fmla="*/ 65 w 119"/>
                <a:gd name="T15" fmla="*/ 29 h 119"/>
                <a:gd name="T16" fmla="*/ 73 w 119"/>
                <a:gd name="T17" fmla="*/ 30 h 119"/>
                <a:gd name="T18" fmla="*/ 80 w 119"/>
                <a:gd name="T19" fmla="*/ 33 h 119"/>
                <a:gd name="T20" fmla="*/ 85 w 119"/>
                <a:gd name="T21" fmla="*/ 39 h 119"/>
                <a:gd name="T22" fmla="*/ 87 w 119"/>
                <a:gd name="T23" fmla="*/ 47 h 119"/>
                <a:gd name="T24" fmla="*/ 86 w 119"/>
                <a:gd name="T25" fmla="*/ 53 h 119"/>
                <a:gd name="T26" fmla="*/ 78 w 119"/>
                <a:gd name="T27" fmla="*/ 62 h 119"/>
                <a:gd name="T28" fmla="*/ 89 w 119"/>
                <a:gd name="T29" fmla="*/ 88 h 119"/>
                <a:gd name="T30" fmla="*/ 61 w 119"/>
                <a:gd name="T31" fmla="*/ 66 h 119"/>
                <a:gd name="T32" fmla="*/ 47 w 119"/>
                <a:gd name="T33" fmla="*/ 88 h 119"/>
                <a:gd name="T34" fmla="*/ 38 w 119"/>
                <a:gd name="T35" fmla="*/ 29 h 119"/>
                <a:gd name="T36" fmla="*/ 112 w 119"/>
                <a:gd name="T37" fmla="*/ 59 h 119"/>
                <a:gd name="T38" fmla="*/ 111 w 119"/>
                <a:gd name="T39" fmla="*/ 48 h 119"/>
                <a:gd name="T40" fmla="*/ 104 w 119"/>
                <a:gd name="T41" fmla="*/ 30 h 119"/>
                <a:gd name="T42" fmla="*/ 89 w 119"/>
                <a:gd name="T43" fmla="*/ 15 h 119"/>
                <a:gd name="T44" fmla="*/ 71 w 119"/>
                <a:gd name="T45" fmla="*/ 7 h 119"/>
                <a:gd name="T46" fmla="*/ 60 w 119"/>
                <a:gd name="T47" fmla="*/ 7 h 119"/>
                <a:gd name="T48" fmla="*/ 39 w 119"/>
                <a:gd name="T49" fmla="*/ 10 h 119"/>
                <a:gd name="T50" fmla="*/ 22 w 119"/>
                <a:gd name="T51" fmla="*/ 22 h 119"/>
                <a:gd name="T52" fmla="*/ 11 w 119"/>
                <a:gd name="T53" fmla="*/ 39 h 119"/>
                <a:gd name="T54" fmla="*/ 7 w 119"/>
                <a:gd name="T55" fmla="*/ 60 h 119"/>
                <a:gd name="T56" fmla="*/ 7 w 119"/>
                <a:gd name="T57" fmla="*/ 60 h 119"/>
                <a:gd name="T58" fmla="*/ 11 w 119"/>
                <a:gd name="T59" fmla="*/ 81 h 119"/>
                <a:gd name="T60" fmla="*/ 22 w 119"/>
                <a:gd name="T61" fmla="*/ 97 h 119"/>
                <a:gd name="T62" fmla="*/ 39 w 119"/>
                <a:gd name="T63" fmla="*/ 109 h 119"/>
                <a:gd name="T64" fmla="*/ 60 w 119"/>
                <a:gd name="T65" fmla="*/ 113 h 119"/>
                <a:gd name="T66" fmla="*/ 71 w 119"/>
                <a:gd name="T67" fmla="*/ 112 h 119"/>
                <a:gd name="T68" fmla="*/ 89 w 119"/>
                <a:gd name="T69" fmla="*/ 104 h 119"/>
                <a:gd name="T70" fmla="*/ 104 w 119"/>
                <a:gd name="T71" fmla="*/ 89 h 119"/>
                <a:gd name="T72" fmla="*/ 111 w 119"/>
                <a:gd name="T73" fmla="*/ 70 h 119"/>
                <a:gd name="T74" fmla="*/ 0 w 119"/>
                <a:gd name="T75" fmla="*/ 60 h 119"/>
                <a:gd name="T76" fmla="*/ 0 w 119"/>
                <a:gd name="T77" fmla="*/ 60 h 119"/>
                <a:gd name="T78" fmla="*/ 4 w 119"/>
                <a:gd name="T79" fmla="*/ 37 h 119"/>
                <a:gd name="T80" fmla="*/ 17 w 119"/>
                <a:gd name="T81" fmla="*/ 17 h 119"/>
                <a:gd name="T82" fmla="*/ 37 w 119"/>
                <a:gd name="T83" fmla="*/ 4 h 119"/>
                <a:gd name="T84" fmla="*/ 60 w 119"/>
                <a:gd name="T85" fmla="*/ 0 h 119"/>
                <a:gd name="T86" fmla="*/ 72 w 119"/>
                <a:gd name="T87" fmla="*/ 1 h 119"/>
                <a:gd name="T88" fmla="*/ 94 w 119"/>
                <a:gd name="T89" fmla="*/ 10 h 119"/>
                <a:gd name="T90" fmla="*/ 109 w 119"/>
                <a:gd name="T91" fmla="*/ 26 h 119"/>
                <a:gd name="T92" fmla="*/ 118 w 119"/>
                <a:gd name="T93" fmla="*/ 47 h 119"/>
                <a:gd name="T94" fmla="*/ 119 w 119"/>
                <a:gd name="T95" fmla="*/ 60 h 119"/>
                <a:gd name="T96" fmla="*/ 118 w 119"/>
                <a:gd name="T97" fmla="*/ 72 h 119"/>
                <a:gd name="T98" fmla="*/ 109 w 119"/>
                <a:gd name="T99" fmla="*/ 92 h 119"/>
                <a:gd name="T100" fmla="*/ 94 w 119"/>
                <a:gd name="T101" fmla="*/ 109 h 119"/>
                <a:gd name="T102" fmla="*/ 72 w 119"/>
                <a:gd name="T103" fmla="*/ 118 h 119"/>
                <a:gd name="T104" fmla="*/ 60 w 119"/>
                <a:gd name="T105" fmla="*/ 119 h 119"/>
                <a:gd name="T106" fmla="*/ 37 w 119"/>
                <a:gd name="T107" fmla="*/ 115 h 119"/>
                <a:gd name="T108" fmla="*/ 17 w 119"/>
                <a:gd name="T109" fmla="*/ 102 h 119"/>
                <a:gd name="T110" fmla="*/ 4 w 119"/>
                <a:gd name="T111" fmla="*/ 83 h 119"/>
                <a:gd name="T112" fmla="*/ 0 w 119"/>
                <a:gd name="T113"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19">
                  <a:moveTo>
                    <a:pt x="64" y="59"/>
                  </a:moveTo>
                  <a:lnTo>
                    <a:pt x="64" y="59"/>
                  </a:lnTo>
                  <a:lnTo>
                    <a:pt x="69" y="58"/>
                  </a:lnTo>
                  <a:lnTo>
                    <a:pt x="73" y="55"/>
                  </a:lnTo>
                  <a:lnTo>
                    <a:pt x="75" y="52"/>
                  </a:lnTo>
                  <a:lnTo>
                    <a:pt x="76" y="47"/>
                  </a:lnTo>
                  <a:lnTo>
                    <a:pt x="76" y="47"/>
                  </a:lnTo>
                  <a:lnTo>
                    <a:pt x="75" y="43"/>
                  </a:lnTo>
                  <a:lnTo>
                    <a:pt x="73" y="39"/>
                  </a:lnTo>
                  <a:lnTo>
                    <a:pt x="68" y="38"/>
                  </a:lnTo>
                  <a:lnTo>
                    <a:pt x="64" y="37"/>
                  </a:lnTo>
                  <a:lnTo>
                    <a:pt x="47" y="37"/>
                  </a:lnTo>
                  <a:lnTo>
                    <a:pt x="47" y="59"/>
                  </a:lnTo>
                  <a:lnTo>
                    <a:pt x="64" y="59"/>
                  </a:lnTo>
                  <a:close/>
                  <a:moveTo>
                    <a:pt x="38" y="29"/>
                  </a:moveTo>
                  <a:lnTo>
                    <a:pt x="65" y="29"/>
                  </a:lnTo>
                  <a:lnTo>
                    <a:pt x="65" y="29"/>
                  </a:lnTo>
                  <a:lnTo>
                    <a:pt x="73" y="30"/>
                  </a:lnTo>
                  <a:lnTo>
                    <a:pt x="76" y="31"/>
                  </a:lnTo>
                  <a:lnTo>
                    <a:pt x="80" y="33"/>
                  </a:lnTo>
                  <a:lnTo>
                    <a:pt x="82" y="36"/>
                  </a:lnTo>
                  <a:lnTo>
                    <a:pt x="85" y="39"/>
                  </a:lnTo>
                  <a:lnTo>
                    <a:pt x="86" y="43"/>
                  </a:lnTo>
                  <a:lnTo>
                    <a:pt x="87" y="47"/>
                  </a:lnTo>
                  <a:lnTo>
                    <a:pt x="87" y="47"/>
                  </a:lnTo>
                  <a:lnTo>
                    <a:pt x="86" y="53"/>
                  </a:lnTo>
                  <a:lnTo>
                    <a:pt x="82" y="59"/>
                  </a:lnTo>
                  <a:lnTo>
                    <a:pt x="78" y="62"/>
                  </a:lnTo>
                  <a:lnTo>
                    <a:pt x="72" y="65"/>
                  </a:lnTo>
                  <a:lnTo>
                    <a:pt x="89" y="88"/>
                  </a:lnTo>
                  <a:lnTo>
                    <a:pt x="76" y="88"/>
                  </a:lnTo>
                  <a:lnTo>
                    <a:pt x="61" y="66"/>
                  </a:lnTo>
                  <a:lnTo>
                    <a:pt x="47" y="66"/>
                  </a:lnTo>
                  <a:lnTo>
                    <a:pt x="47" y="88"/>
                  </a:lnTo>
                  <a:lnTo>
                    <a:pt x="38" y="88"/>
                  </a:lnTo>
                  <a:lnTo>
                    <a:pt x="38" y="29"/>
                  </a:lnTo>
                  <a:close/>
                  <a:moveTo>
                    <a:pt x="112" y="60"/>
                  </a:moveTo>
                  <a:lnTo>
                    <a:pt x="112" y="59"/>
                  </a:lnTo>
                  <a:lnTo>
                    <a:pt x="112" y="59"/>
                  </a:lnTo>
                  <a:lnTo>
                    <a:pt x="111" y="48"/>
                  </a:lnTo>
                  <a:lnTo>
                    <a:pt x="109" y="39"/>
                  </a:lnTo>
                  <a:lnTo>
                    <a:pt x="104" y="30"/>
                  </a:lnTo>
                  <a:lnTo>
                    <a:pt x="97" y="22"/>
                  </a:lnTo>
                  <a:lnTo>
                    <a:pt x="89" y="15"/>
                  </a:lnTo>
                  <a:lnTo>
                    <a:pt x="81" y="10"/>
                  </a:lnTo>
                  <a:lnTo>
                    <a:pt x="71" y="7"/>
                  </a:lnTo>
                  <a:lnTo>
                    <a:pt x="60" y="7"/>
                  </a:lnTo>
                  <a:lnTo>
                    <a:pt x="60" y="7"/>
                  </a:lnTo>
                  <a:lnTo>
                    <a:pt x="49" y="8"/>
                  </a:lnTo>
                  <a:lnTo>
                    <a:pt x="39" y="10"/>
                  </a:lnTo>
                  <a:lnTo>
                    <a:pt x="30" y="15"/>
                  </a:lnTo>
                  <a:lnTo>
                    <a:pt x="22" y="22"/>
                  </a:lnTo>
                  <a:lnTo>
                    <a:pt x="16" y="30"/>
                  </a:lnTo>
                  <a:lnTo>
                    <a:pt x="11" y="39"/>
                  </a:lnTo>
                  <a:lnTo>
                    <a:pt x="8" y="48"/>
                  </a:lnTo>
                  <a:lnTo>
                    <a:pt x="7" y="60"/>
                  </a:lnTo>
                  <a:lnTo>
                    <a:pt x="7" y="60"/>
                  </a:lnTo>
                  <a:lnTo>
                    <a:pt x="7" y="60"/>
                  </a:lnTo>
                  <a:lnTo>
                    <a:pt x="8" y="70"/>
                  </a:lnTo>
                  <a:lnTo>
                    <a:pt x="11" y="81"/>
                  </a:lnTo>
                  <a:lnTo>
                    <a:pt x="16" y="89"/>
                  </a:lnTo>
                  <a:lnTo>
                    <a:pt x="22" y="97"/>
                  </a:lnTo>
                  <a:lnTo>
                    <a:pt x="30" y="104"/>
                  </a:lnTo>
                  <a:lnTo>
                    <a:pt x="39" y="109"/>
                  </a:lnTo>
                  <a:lnTo>
                    <a:pt x="49" y="112"/>
                  </a:lnTo>
                  <a:lnTo>
                    <a:pt x="60" y="113"/>
                  </a:lnTo>
                  <a:lnTo>
                    <a:pt x="60" y="113"/>
                  </a:lnTo>
                  <a:lnTo>
                    <a:pt x="71" y="112"/>
                  </a:lnTo>
                  <a:lnTo>
                    <a:pt x="81" y="109"/>
                  </a:lnTo>
                  <a:lnTo>
                    <a:pt x="89" y="104"/>
                  </a:lnTo>
                  <a:lnTo>
                    <a:pt x="97" y="97"/>
                  </a:lnTo>
                  <a:lnTo>
                    <a:pt x="104" y="89"/>
                  </a:lnTo>
                  <a:lnTo>
                    <a:pt x="109" y="80"/>
                  </a:lnTo>
                  <a:lnTo>
                    <a:pt x="111" y="70"/>
                  </a:lnTo>
                  <a:lnTo>
                    <a:pt x="112" y="60"/>
                  </a:lnTo>
                  <a:close/>
                  <a:moveTo>
                    <a:pt x="0" y="60"/>
                  </a:moveTo>
                  <a:lnTo>
                    <a:pt x="0" y="60"/>
                  </a:lnTo>
                  <a:lnTo>
                    <a:pt x="0" y="60"/>
                  </a:lnTo>
                  <a:lnTo>
                    <a:pt x="1" y="47"/>
                  </a:lnTo>
                  <a:lnTo>
                    <a:pt x="4" y="37"/>
                  </a:lnTo>
                  <a:lnTo>
                    <a:pt x="10" y="26"/>
                  </a:lnTo>
                  <a:lnTo>
                    <a:pt x="17" y="17"/>
                  </a:lnTo>
                  <a:lnTo>
                    <a:pt x="26" y="10"/>
                  </a:lnTo>
                  <a:lnTo>
                    <a:pt x="37" y="4"/>
                  </a:lnTo>
                  <a:lnTo>
                    <a:pt x="47" y="1"/>
                  </a:lnTo>
                  <a:lnTo>
                    <a:pt x="60" y="0"/>
                  </a:lnTo>
                  <a:lnTo>
                    <a:pt x="60" y="0"/>
                  </a:lnTo>
                  <a:lnTo>
                    <a:pt x="72" y="1"/>
                  </a:lnTo>
                  <a:lnTo>
                    <a:pt x="83" y="4"/>
                  </a:lnTo>
                  <a:lnTo>
                    <a:pt x="94" y="10"/>
                  </a:lnTo>
                  <a:lnTo>
                    <a:pt x="102" y="17"/>
                  </a:lnTo>
                  <a:lnTo>
                    <a:pt x="109" y="26"/>
                  </a:lnTo>
                  <a:lnTo>
                    <a:pt x="115" y="36"/>
                  </a:lnTo>
                  <a:lnTo>
                    <a:pt x="118" y="47"/>
                  </a:lnTo>
                  <a:lnTo>
                    <a:pt x="119" y="59"/>
                  </a:lnTo>
                  <a:lnTo>
                    <a:pt x="119" y="60"/>
                  </a:lnTo>
                  <a:lnTo>
                    <a:pt x="119" y="60"/>
                  </a:lnTo>
                  <a:lnTo>
                    <a:pt x="118" y="72"/>
                  </a:lnTo>
                  <a:lnTo>
                    <a:pt x="115" y="82"/>
                  </a:lnTo>
                  <a:lnTo>
                    <a:pt x="109" y="92"/>
                  </a:lnTo>
                  <a:lnTo>
                    <a:pt x="102" y="102"/>
                  </a:lnTo>
                  <a:lnTo>
                    <a:pt x="94" y="109"/>
                  </a:lnTo>
                  <a:lnTo>
                    <a:pt x="83" y="115"/>
                  </a:lnTo>
                  <a:lnTo>
                    <a:pt x="72" y="118"/>
                  </a:lnTo>
                  <a:lnTo>
                    <a:pt x="60" y="119"/>
                  </a:lnTo>
                  <a:lnTo>
                    <a:pt x="60" y="119"/>
                  </a:lnTo>
                  <a:lnTo>
                    <a:pt x="47" y="118"/>
                  </a:lnTo>
                  <a:lnTo>
                    <a:pt x="37" y="115"/>
                  </a:lnTo>
                  <a:lnTo>
                    <a:pt x="26" y="109"/>
                  </a:lnTo>
                  <a:lnTo>
                    <a:pt x="17" y="102"/>
                  </a:lnTo>
                  <a:lnTo>
                    <a:pt x="10" y="92"/>
                  </a:lnTo>
                  <a:lnTo>
                    <a:pt x="4" y="83"/>
                  </a:lnTo>
                  <a:lnTo>
                    <a:pt x="1" y="72"/>
                  </a:lnTo>
                  <a:lnTo>
                    <a:pt x="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8"/>
            <p:cNvSpPr>
              <a:spLocks noEditPoints="1"/>
            </p:cNvSpPr>
            <p:nvPr userDrawn="1"/>
          </p:nvSpPr>
          <p:spPr bwMode="auto">
            <a:xfrm>
              <a:off x="7035800" y="787400"/>
              <a:ext cx="2108200" cy="2106613"/>
            </a:xfrm>
            <a:custGeom>
              <a:avLst/>
              <a:gdLst>
                <a:gd name="T0" fmla="*/ 570 w 1328"/>
                <a:gd name="T1" fmla="*/ 50 h 1327"/>
                <a:gd name="T2" fmla="*/ 423 w 1328"/>
                <a:gd name="T3" fmla="*/ 92 h 1327"/>
                <a:gd name="T4" fmla="*/ 293 w 1328"/>
                <a:gd name="T5" fmla="*/ 167 h 1327"/>
                <a:gd name="T6" fmla="*/ 186 w 1328"/>
                <a:gd name="T7" fmla="*/ 269 h 1327"/>
                <a:gd name="T8" fmla="*/ 105 w 1328"/>
                <a:gd name="T9" fmla="*/ 395 h 1327"/>
                <a:gd name="T10" fmla="*/ 56 w 1328"/>
                <a:gd name="T11" fmla="*/ 539 h 1327"/>
                <a:gd name="T12" fmla="*/ 43 w 1328"/>
                <a:gd name="T13" fmla="*/ 663 h 1327"/>
                <a:gd name="T14" fmla="*/ 63 w 1328"/>
                <a:gd name="T15" fmla="*/ 819 h 1327"/>
                <a:gd name="T16" fmla="*/ 119 w 1328"/>
                <a:gd name="T17" fmla="*/ 959 h 1327"/>
                <a:gd name="T18" fmla="*/ 205 w 1328"/>
                <a:gd name="T19" fmla="*/ 1080 h 1327"/>
                <a:gd name="T20" fmla="*/ 317 w 1328"/>
                <a:gd name="T21" fmla="*/ 1177 h 1327"/>
                <a:gd name="T22" fmla="*/ 451 w 1328"/>
                <a:gd name="T23" fmla="*/ 1246 h 1327"/>
                <a:gd name="T24" fmla="*/ 601 w 1328"/>
                <a:gd name="T25" fmla="*/ 1281 h 1327"/>
                <a:gd name="T26" fmla="*/ 727 w 1328"/>
                <a:gd name="T27" fmla="*/ 1281 h 1327"/>
                <a:gd name="T28" fmla="*/ 877 w 1328"/>
                <a:gd name="T29" fmla="*/ 1246 h 1327"/>
                <a:gd name="T30" fmla="*/ 1011 w 1328"/>
                <a:gd name="T31" fmla="*/ 1177 h 1327"/>
                <a:gd name="T32" fmla="*/ 1124 w 1328"/>
                <a:gd name="T33" fmla="*/ 1080 h 1327"/>
                <a:gd name="T34" fmla="*/ 1210 w 1328"/>
                <a:gd name="T35" fmla="*/ 959 h 1327"/>
                <a:gd name="T36" fmla="*/ 1265 w 1328"/>
                <a:gd name="T37" fmla="*/ 819 h 1327"/>
                <a:gd name="T38" fmla="*/ 1285 w 1328"/>
                <a:gd name="T39" fmla="*/ 663 h 1327"/>
                <a:gd name="T40" fmla="*/ 1272 w 1328"/>
                <a:gd name="T41" fmla="*/ 539 h 1327"/>
                <a:gd name="T42" fmla="*/ 1223 w 1328"/>
                <a:gd name="T43" fmla="*/ 395 h 1327"/>
                <a:gd name="T44" fmla="*/ 1143 w 1328"/>
                <a:gd name="T45" fmla="*/ 269 h 1327"/>
                <a:gd name="T46" fmla="*/ 1035 w 1328"/>
                <a:gd name="T47" fmla="*/ 167 h 1327"/>
                <a:gd name="T48" fmla="*/ 905 w 1328"/>
                <a:gd name="T49" fmla="*/ 92 h 1327"/>
                <a:gd name="T50" fmla="*/ 759 w 1328"/>
                <a:gd name="T51" fmla="*/ 50 h 1327"/>
                <a:gd name="T52" fmla="*/ 665 w 1328"/>
                <a:gd name="T53" fmla="*/ 1327 h 1327"/>
                <a:gd name="T54" fmla="*/ 499 w 1328"/>
                <a:gd name="T55" fmla="*/ 1306 h 1327"/>
                <a:gd name="T56" fmla="*/ 349 w 1328"/>
                <a:gd name="T57" fmla="*/ 1247 h 1327"/>
                <a:gd name="T58" fmla="*/ 219 w 1328"/>
                <a:gd name="T59" fmla="*/ 1154 h 1327"/>
                <a:gd name="T60" fmla="*/ 114 w 1328"/>
                <a:gd name="T61" fmla="*/ 1035 h 1327"/>
                <a:gd name="T62" fmla="*/ 41 w 1328"/>
                <a:gd name="T63" fmla="*/ 892 h 1327"/>
                <a:gd name="T64" fmla="*/ 4 w 1328"/>
                <a:gd name="T65" fmla="*/ 732 h 1327"/>
                <a:gd name="T66" fmla="*/ 4 w 1328"/>
                <a:gd name="T67" fmla="*/ 596 h 1327"/>
                <a:gd name="T68" fmla="*/ 41 w 1328"/>
                <a:gd name="T69" fmla="*/ 435 h 1327"/>
                <a:gd name="T70" fmla="*/ 114 w 1328"/>
                <a:gd name="T71" fmla="*/ 293 h 1327"/>
                <a:gd name="T72" fmla="*/ 219 w 1328"/>
                <a:gd name="T73" fmla="*/ 173 h 1327"/>
                <a:gd name="T74" fmla="*/ 349 w 1328"/>
                <a:gd name="T75" fmla="*/ 80 h 1327"/>
                <a:gd name="T76" fmla="*/ 499 w 1328"/>
                <a:gd name="T77" fmla="*/ 21 h 1327"/>
                <a:gd name="T78" fmla="*/ 665 w 1328"/>
                <a:gd name="T79" fmla="*/ 0 h 1327"/>
                <a:gd name="T80" fmla="*/ 798 w 1328"/>
                <a:gd name="T81" fmla="*/ 14 h 1327"/>
                <a:gd name="T82" fmla="*/ 952 w 1328"/>
                <a:gd name="T83" fmla="*/ 66 h 1327"/>
                <a:gd name="T84" fmla="*/ 1086 w 1328"/>
                <a:gd name="T85" fmla="*/ 152 h 1327"/>
                <a:gd name="T86" fmla="*/ 1196 w 1328"/>
                <a:gd name="T87" fmla="*/ 267 h 1327"/>
                <a:gd name="T88" fmla="*/ 1276 w 1328"/>
                <a:gd name="T89" fmla="*/ 405 h 1327"/>
                <a:gd name="T90" fmla="*/ 1320 w 1328"/>
                <a:gd name="T91" fmla="*/ 563 h 1327"/>
                <a:gd name="T92" fmla="*/ 1327 w 1328"/>
                <a:gd name="T93" fmla="*/ 698 h 1327"/>
                <a:gd name="T94" fmla="*/ 1298 w 1328"/>
                <a:gd name="T95" fmla="*/ 860 h 1327"/>
                <a:gd name="T96" fmla="*/ 1232 w 1328"/>
                <a:gd name="T97" fmla="*/ 1008 h 1327"/>
                <a:gd name="T98" fmla="*/ 1133 w 1328"/>
                <a:gd name="T99" fmla="*/ 1132 h 1327"/>
                <a:gd name="T100" fmla="*/ 1009 w 1328"/>
                <a:gd name="T101" fmla="*/ 1231 h 1327"/>
                <a:gd name="T102" fmla="*/ 861 w 1328"/>
                <a:gd name="T103" fmla="*/ 1297 h 1327"/>
                <a:gd name="T104" fmla="*/ 698 w 1328"/>
                <a:gd name="T105" fmla="*/ 1326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8" h="1327">
                  <a:moveTo>
                    <a:pt x="665" y="43"/>
                  </a:moveTo>
                  <a:lnTo>
                    <a:pt x="665" y="43"/>
                  </a:lnTo>
                  <a:lnTo>
                    <a:pt x="632" y="44"/>
                  </a:lnTo>
                  <a:lnTo>
                    <a:pt x="601" y="46"/>
                  </a:lnTo>
                  <a:lnTo>
                    <a:pt x="570" y="50"/>
                  </a:lnTo>
                  <a:lnTo>
                    <a:pt x="539" y="56"/>
                  </a:lnTo>
                  <a:lnTo>
                    <a:pt x="509" y="63"/>
                  </a:lnTo>
                  <a:lnTo>
                    <a:pt x="480" y="71"/>
                  </a:lnTo>
                  <a:lnTo>
                    <a:pt x="451" y="81"/>
                  </a:lnTo>
                  <a:lnTo>
                    <a:pt x="423" y="92"/>
                  </a:lnTo>
                  <a:lnTo>
                    <a:pt x="395" y="105"/>
                  </a:lnTo>
                  <a:lnTo>
                    <a:pt x="369" y="118"/>
                  </a:lnTo>
                  <a:lnTo>
                    <a:pt x="343" y="134"/>
                  </a:lnTo>
                  <a:lnTo>
                    <a:pt x="317" y="150"/>
                  </a:lnTo>
                  <a:lnTo>
                    <a:pt x="293" y="167"/>
                  </a:lnTo>
                  <a:lnTo>
                    <a:pt x="270" y="185"/>
                  </a:lnTo>
                  <a:lnTo>
                    <a:pt x="248" y="204"/>
                  </a:lnTo>
                  <a:lnTo>
                    <a:pt x="226" y="225"/>
                  </a:lnTo>
                  <a:lnTo>
                    <a:pt x="205" y="246"/>
                  </a:lnTo>
                  <a:lnTo>
                    <a:pt x="186" y="269"/>
                  </a:lnTo>
                  <a:lnTo>
                    <a:pt x="168" y="293"/>
                  </a:lnTo>
                  <a:lnTo>
                    <a:pt x="150" y="317"/>
                  </a:lnTo>
                  <a:lnTo>
                    <a:pt x="134" y="343"/>
                  </a:lnTo>
                  <a:lnTo>
                    <a:pt x="119" y="368"/>
                  </a:lnTo>
                  <a:lnTo>
                    <a:pt x="105" y="395"/>
                  </a:lnTo>
                  <a:lnTo>
                    <a:pt x="92" y="423"/>
                  </a:lnTo>
                  <a:lnTo>
                    <a:pt x="82" y="451"/>
                  </a:lnTo>
                  <a:lnTo>
                    <a:pt x="71" y="480"/>
                  </a:lnTo>
                  <a:lnTo>
                    <a:pt x="63" y="509"/>
                  </a:lnTo>
                  <a:lnTo>
                    <a:pt x="56" y="539"/>
                  </a:lnTo>
                  <a:lnTo>
                    <a:pt x="51" y="569"/>
                  </a:lnTo>
                  <a:lnTo>
                    <a:pt x="47" y="600"/>
                  </a:lnTo>
                  <a:lnTo>
                    <a:pt x="45" y="632"/>
                  </a:lnTo>
                  <a:lnTo>
                    <a:pt x="43" y="663"/>
                  </a:lnTo>
                  <a:lnTo>
                    <a:pt x="43" y="663"/>
                  </a:lnTo>
                  <a:lnTo>
                    <a:pt x="45" y="696"/>
                  </a:lnTo>
                  <a:lnTo>
                    <a:pt x="47" y="727"/>
                  </a:lnTo>
                  <a:lnTo>
                    <a:pt x="51" y="758"/>
                  </a:lnTo>
                  <a:lnTo>
                    <a:pt x="56" y="788"/>
                  </a:lnTo>
                  <a:lnTo>
                    <a:pt x="63" y="819"/>
                  </a:lnTo>
                  <a:lnTo>
                    <a:pt x="71" y="848"/>
                  </a:lnTo>
                  <a:lnTo>
                    <a:pt x="82" y="877"/>
                  </a:lnTo>
                  <a:lnTo>
                    <a:pt x="92" y="905"/>
                  </a:lnTo>
                  <a:lnTo>
                    <a:pt x="105" y="932"/>
                  </a:lnTo>
                  <a:lnTo>
                    <a:pt x="119" y="959"/>
                  </a:lnTo>
                  <a:lnTo>
                    <a:pt x="134" y="985"/>
                  </a:lnTo>
                  <a:lnTo>
                    <a:pt x="150" y="1010"/>
                  </a:lnTo>
                  <a:lnTo>
                    <a:pt x="168" y="1035"/>
                  </a:lnTo>
                  <a:lnTo>
                    <a:pt x="186" y="1058"/>
                  </a:lnTo>
                  <a:lnTo>
                    <a:pt x="205" y="1080"/>
                  </a:lnTo>
                  <a:lnTo>
                    <a:pt x="226" y="1102"/>
                  </a:lnTo>
                  <a:lnTo>
                    <a:pt x="248" y="1123"/>
                  </a:lnTo>
                  <a:lnTo>
                    <a:pt x="270" y="1143"/>
                  </a:lnTo>
                  <a:lnTo>
                    <a:pt x="293" y="1160"/>
                  </a:lnTo>
                  <a:lnTo>
                    <a:pt x="317" y="1177"/>
                  </a:lnTo>
                  <a:lnTo>
                    <a:pt x="343" y="1194"/>
                  </a:lnTo>
                  <a:lnTo>
                    <a:pt x="369" y="1209"/>
                  </a:lnTo>
                  <a:lnTo>
                    <a:pt x="395" y="1223"/>
                  </a:lnTo>
                  <a:lnTo>
                    <a:pt x="423" y="1236"/>
                  </a:lnTo>
                  <a:lnTo>
                    <a:pt x="451" y="1246"/>
                  </a:lnTo>
                  <a:lnTo>
                    <a:pt x="480" y="1256"/>
                  </a:lnTo>
                  <a:lnTo>
                    <a:pt x="509" y="1265"/>
                  </a:lnTo>
                  <a:lnTo>
                    <a:pt x="539" y="1272"/>
                  </a:lnTo>
                  <a:lnTo>
                    <a:pt x="570" y="1277"/>
                  </a:lnTo>
                  <a:lnTo>
                    <a:pt x="601" y="1281"/>
                  </a:lnTo>
                  <a:lnTo>
                    <a:pt x="632" y="1283"/>
                  </a:lnTo>
                  <a:lnTo>
                    <a:pt x="665" y="1284"/>
                  </a:lnTo>
                  <a:lnTo>
                    <a:pt x="665" y="1284"/>
                  </a:lnTo>
                  <a:lnTo>
                    <a:pt x="696" y="1283"/>
                  </a:lnTo>
                  <a:lnTo>
                    <a:pt x="727" y="1281"/>
                  </a:lnTo>
                  <a:lnTo>
                    <a:pt x="759" y="1277"/>
                  </a:lnTo>
                  <a:lnTo>
                    <a:pt x="789" y="1272"/>
                  </a:lnTo>
                  <a:lnTo>
                    <a:pt x="819" y="1265"/>
                  </a:lnTo>
                  <a:lnTo>
                    <a:pt x="848" y="1256"/>
                  </a:lnTo>
                  <a:lnTo>
                    <a:pt x="877" y="1246"/>
                  </a:lnTo>
                  <a:lnTo>
                    <a:pt x="905" y="1236"/>
                  </a:lnTo>
                  <a:lnTo>
                    <a:pt x="933" y="1223"/>
                  </a:lnTo>
                  <a:lnTo>
                    <a:pt x="960" y="1209"/>
                  </a:lnTo>
                  <a:lnTo>
                    <a:pt x="985" y="1194"/>
                  </a:lnTo>
                  <a:lnTo>
                    <a:pt x="1011" y="1177"/>
                  </a:lnTo>
                  <a:lnTo>
                    <a:pt x="1035" y="1160"/>
                  </a:lnTo>
                  <a:lnTo>
                    <a:pt x="1059" y="1143"/>
                  </a:lnTo>
                  <a:lnTo>
                    <a:pt x="1082" y="1123"/>
                  </a:lnTo>
                  <a:lnTo>
                    <a:pt x="1103" y="1102"/>
                  </a:lnTo>
                  <a:lnTo>
                    <a:pt x="1124" y="1080"/>
                  </a:lnTo>
                  <a:lnTo>
                    <a:pt x="1143" y="1058"/>
                  </a:lnTo>
                  <a:lnTo>
                    <a:pt x="1162" y="1035"/>
                  </a:lnTo>
                  <a:lnTo>
                    <a:pt x="1178" y="1010"/>
                  </a:lnTo>
                  <a:lnTo>
                    <a:pt x="1194" y="985"/>
                  </a:lnTo>
                  <a:lnTo>
                    <a:pt x="1210" y="959"/>
                  </a:lnTo>
                  <a:lnTo>
                    <a:pt x="1223" y="932"/>
                  </a:lnTo>
                  <a:lnTo>
                    <a:pt x="1236" y="905"/>
                  </a:lnTo>
                  <a:lnTo>
                    <a:pt x="1247" y="877"/>
                  </a:lnTo>
                  <a:lnTo>
                    <a:pt x="1257" y="848"/>
                  </a:lnTo>
                  <a:lnTo>
                    <a:pt x="1265" y="819"/>
                  </a:lnTo>
                  <a:lnTo>
                    <a:pt x="1272" y="788"/>
                  </a:lnTo>
                  <a:lnTo>
                    <a:pt x="1278" y="758"/>
                  </a:lnTo>
                  <a:lnTo>
                    <a:pt x="1282" y="727"/>
                  </a:lnTo>
                  <a:lnTo>
                    <a:pt x="1284" y="696"/>
                  </a:lnTo>
                  <a:lnTo>
                    <a:pt x="1285" y="663"/>
                  </a:lnTo>
                  <a:lnTo>
                    <a:pt x="1285" y="663"/>
                  </a:lnTo>
                  <a:lnTo>
                    <a:pt x="1284" y="632"/>
                  </a:lnTo>
                  <a:lnTo>
                    <a:pt x="1282" y="600"/>
                  </a:lnTo>
                  <a:lnTo>
                    <a:pt x="1278" y="569"/>
                  </a:lnTo>
                  <a:lnTo>
                    <a:pt x="1272" y="539"/>
                  </a:lnTo>
                  <a:lnTo>
                    <a:pt x="1265" y="509"/>
                  </a:lnTo>
                  <a:lnTo>
                    <a:pt x="1257" y="480"/>
                  </a:lnTo>
                  <a:lnTo>
                    <a:pt x="1247" y="451"/>
                  </a:lnTo>
                  <a:lnTo>
                    <a:pt x="1236" y="423"/>
                  </a:lnTo>
                  <a:lnTo>
                    <a:pt x="1223" y="395"/>
                  </a:lnTo>
                  <a:lnTo>
                    <a:pt x="1210" y="368"/>
                  </a:lnTo>
                  <a:lnTo>
                    <a:pt x="1194" y="343"/>
                  </a:lnTo>
                  <a:lnTo>
                    <a:pt x="1178" y="317"/>
                  </a:lnTo>
                  <a:lnTo>
                    <a:pt x="1162" y="293"/>
                  </a:lnTo>
                  <a:lnTo>
                    <a:pt x="1143" y="269"/>
                  </a:lnTo>
                  <a:lnTo>
                    <a:pt x="1124" y="246"/>
                  </a:lnTo>
                  <a:lnTo>
                    <a:pt x="1103" y="225"/>
                  </a:lnTo>
                  <a:lnTo>
                    <a:pt x="1082" y="204"/>
                  </a:lnTo>
                  <a:lnTo>
                    <a:pt x="1059" y="185"/>
                  </a:lnTo>
                  <a:lnTo>
                    <a:pt x="1035" y="167"/>
                  </a:lnTo>
                  <a:lnTo>
                    <a:pt x="1011" y="150"/>
                  </a:lnTo>
                  <a:lnTo>
                    <a:pt x="985" y="134"/>
                  </a:lnTo>
                  <a:lnTo>
                    <a:pt x="960" y="118"/>
                  </a:lnTo>
                  <a:lnTo>
                    <a:pt x="933" y="105"/>
                  </a:lnTo>
                  <a:lnTo>
                    <a:pt x="905" y="92"/>
                  </a:lnTo>
                  <a:lnTo>
                    <a:pt x="877" y="81"/>
                  </a:lnTo>
                  <a:lnTo>
                    <a:pt x="848" y="71"/>
                  </a:lnTo>
                  <a:lnTo>
                    <a:pt x="819" y="63"/>
                  </a:lnTo>
                  <a:lnTo>
                    <a:pt x="789" y="56"/>
                  </a:lnTo>
                  <a:lnTo>
                    <a:pt x="759" y="50"/>
                  </a:lnTo>
                  <a:lnTo>
                    <a:pt x="727" y="46"/>
                  </a:lnTo>
                  <a:lnTo>
                    <a:pt x="696" y="44"/>
                  </a:lnTo>
                  <a:lnTo>
                    <a:pt x="665" y="43"/>
                  </a:lnTo>
                  <a:close/>
                  <a:moveTo>
                    <a:pt x="665" y="1327"/>
                  </a:moveTo>
                  <a:lnTo>
                    <a:pt x="665" y="1327"/>
                  </a:lnTo>
                  <a:lnTo>
                    <a:pt x="630" y="1326"/>
                  </a:lnTo>
                  <a:lnTo>
                    <a:pt x="596" y="1324"/>
                  </a:lnTo>
                  <a:lnTo>
                    <a:pt x="564" y="1319"/>
                  </a:lnTo>
                  <a:lnTo>
                    <a:pt x="531" y="1313"/>
                  </a:lnTo>
                  <a:lnTo>
                    <a:pt x="499" y="1306"/>
                  </a:lnTo>
                  <a:lnTo>
                    <a:pt x="467" y="1297"/>
                  </a:lnTo>
                  <a:lnTo>
                    <a:pt x="436" y="1287"/>
                  </a:lnTo>
                  <a:lnTo>
                    <a:pt x="406" y="1275"/>
                  </a:lnTo>
                  <a:lnTo>
                    <a:pt x="377" y="1261"/>
                  </a:lnTo>
                  <a:lnTo>
                    <a:pt x="349" y="1247"/>
                  </a:lnTo>
                  <a:lnTo>
                    <a:pt x="321" y="1231"/>
                  </a:lnTo>
                  <a:lnTo>
                    <a:pt x="293" y="1213"/>
                  </a:lnTo>
                  <a:lnTo>
                    <a:pt x="268" y="1195"/>
                  </a:lnTo>
                  <a:lnTo>
                    <a:pt x="242" y="1175"/>
                  </a:lnTo>
                  <a:lnTo>
                    <a:pt x="219" y="1154"/>
                  </a:lnTo>
                  <a:lnTo>
                    <a:pt x="196" y="1132"/>
                  </a:lnTo>
                  <a:lnTo>
                    <a:pt x="173" y="1109"/>
                  </a:lnTo>
                  <a:lnTo>
                    <a:pt x="153" y="1086"/>
                  </a:lnTo>
                  <a:lnTo>
                    <a:pt x="133" y="1060"/>
                  </a:lnTo>
                  <a:lnTo>
                    <a:pt x="114" y="1035"/>
                  </a:lnTo>
                  <a:lnTo>
                    <a:pt x="97" y="1008"/>
                  </a:lnTo>
                  <a:lnTo>
                    <a:pt x="81" y="980"/>
                  </a:lnTo>
                  <a:lnTo>
                    <a:pt x="67" y="951"/>
                  </a:lnTo>
                  <a:lnTo>
                    <a:pt x="53" y="922"/>
                  </a:lnTo>
                  <a:lnTo>
                    <a:pt x="41" y="892"/>
                  </a:lnTo>
                  <a:lnTo>
                    <a:pt x="31" y="860"/>
                  </a:lnTo>
                  <a:lnTo>
                    <a:pt x="21" y="829"/>
                  </a:lnTo>
                  <a:lnTo>
                    <a:pt x="14" y="797"/>
                  </a:lnTo>
                  <a:lnTo>
                    <a:pt x="9" y="764"/>
                  </a:lnTo>
                  <a:lnTo>
                    <a:pt x="4" y="732"/>
                  </a:lnTo>
                  <a:lnTo>
                    <a:pt x="2" y="698"/>
                  </a:lnTo>
                  <a:lnTo>
                    <a:pt x="0" y="663"/>
                  </a:lnTo>
                  <a:lnTo>
                    <a:pt x="0" y="663"/>
                  </a:lnTo>
                  <a:lnTo>
                    <a:pt x="2" y="629"/>
                  </a:lnTo>
                  <a:lnTo>
                    <a:pt x="4" y="596"/>
                  </a:lnTo>
                  <a:lnTo>
                    <a:pt x="9" y="563"/>
                  </a:lnTo>
                  <a:lnTo>
                    <a:pt x="14" y="530"/>
                  </a:lnTo>
                  <a:lnTo>
                    <a:pt x="21" y="498"/>
                  </a:lnTo>
                  <a:lnTo>
                    <a:pt x="31" y="467"/>
                  </a:lnTo>
                  <a:lnTo>
                    <a:pt x="41" y="435"/>
                  </a:lnTo>
                  <a:lnTo>
                    <a:pt x="53" y="405"/>
                  </a:lnTo>
                  <a:lnTo>
                    <a:pt x="67" y="376"/>
                  </a:lnTo>
                  <a:lnTo>
                    <a:pt x="81" y="347"/>
                  </a:lnTo>
                  <a:lnTo>
                    <a:pt x="97" y="319"/>
                  </a:lnTo>
                  <a:lnTo>
                    <a:pt x="114" y="293"/>
                  </a:lnTo>
                  <a:lnTo>
                    <a:pt x="133" y="267"/>
                  </a:lnTo>
                  <a:lnTo>
                    <a:pt x="153" y="242"/>
                  </a:lnTo>
                  <a:lnTo>
                    <a:pt x="173" y="218"/>
                  </a:lnTo>
                  <a:lnTo>
                    <a:pt x="196" y="195"/>
                  </a:lnTo>
                  <a:lnTo>
                    <a:pt x="219" y="173"/>
                  </a:lnTo>
                  <a:lnTo>
                    <a:pt x="242" y="152"/>
                  </a:lnTo>
                  <a:lnTo>
                    <a:pt x="268" y="132"/>
                  </a:lnTo>
                  <a:lnTo>
                    <a:pt x="293" y="114"/>
                  </a:lnTo>
                  <a:lnTo>
                    <a:pt x="321" y="96"/>
                  </a:lnTo>
                  <a:lnTo>
                    <a:pt x="349" y="80"/>
                  </a:lnTo>
                  <a:lnTo>
                    <a:pt x="377" y="66"/>
                  </a:lnTo>
                  <a:lnTo>
                    <a:pt x="406" y="52"/>
                  </a:lnTo>
                  <a:lnTo>
                    <a:pt x="436" y="41"/>
                  </a:lnTo>
                  <a:lnTo>
                    <a:pt x="467" y="30"/>
                  </a:lnTo>
                  <a:lnTo>
                    <a:pt x="499" y="21"/>
                  </a:lnTo>
                  <a:lnTo>
                    <a:pt x="531" y="14"/>
                  </a:lnTo>
                  <a:lnTo>
                    <a:pt x="564" y="8"/>
                  </a:lnTo>
                  <a:lnTo>
                    <a:pt x="596" y="3"/>
                  </a:lnTo>
                  <a:lnTo>
                    <a:pt x="630" y="1"/>
                  </a:lnTo>
                  <a:lnTo>
                    <a:pt x="665" y="0"/>
                  </a:lnTo>
                  <a:lnTo>
                    <a:pt x="665" y="0"/>
                  </a:lnTo>
                  <a:lnTo>
                    <a:pt x="698" y="1"/>
                  </a:lnTo>
                  <a:lnTo>
                    <a:pt x="732" y="3"/>
                  </a:lnTo>
                  <a:lnTo>
                    <a:pt x="766" y="8"/>
                  </a:lnTo>
                  <a:lnTo>
                    <a:pt x="798" y="14"/>
                  </a:lnTo>
                  <a:lnTo>
                    <a:pt x="830" y="21"/>
                  </a:lnTo>
                  <a:lnTo>
                    <a:pt x="861" y="30"/>
                  </a:lnTo>
                  <a:lnTo>
                    <a:pt x="892" y="41"/>
                  </a:lnTo>
                  <a:lnTo>
                    <a:pt x="923" y="52"/>
                  </a:lnTo>
                  <a:lnTo>
                    <a:pt x="952" y="66"/>
                  </a:lnTo>
                  <a:lnTo>
                    <a:pt x="981" y="80"/>
                  </a:lnTo>
                  <a:lnTo>
                    <a:pt x="1009" y="96"/>
                  </a:lnTo>
                  <a:lnTo>
                    <a:pt x="1035" y="114"/>
                  </a:lnTo>
                  <a:lnTo>
                    <a:pt x="1061" y="132"/>
                  </a:lnTo>
                  <a:lnTo>
                    <a:pt x="1086" y="152"/>
                  </a:lnTo>
                  <a:lnTo>
                    <a:pt x="1111" y="173"/>
                  </a:lnTo>
                  <a:lnTo>
                    <a:pt x="1133" y="195"/>
                  </a:lnTo>
                  <a:lnTo>
                    <a:pt x="1155" y="218"/>
                  </a:lnTo>
                  <a:lnTo>
                    <a:pt x="1176" y="242"/>
                  </a:lnTo>
                  <a:lnTo>
                    <a:pt x="1196" y="267"/>
                  </a:lnTo>
                  <a:lnTo>
                    <a:pt x="1214" y="293"/>
                  </a:lnTo>
                  <a:lnTo>
                    <a:pt x="1232" y="319"/>
                  </a:lnTo>
                  <a:lnTo>
                    <a:pt x="1248" y="347"/>
                  </a:lnTo>
                  <a:lnTo>
                    <a:pt x="1263" y="376"/>
                  </a:lnTo>
                  <a:lnTo>
                    <a:pt x="1276" y="405"/>
                  </a:lnTo>
                  <a:lnTo>
                    <a:pt x="1287" y="435"/>
                  </a:lnTo>
                  <a:lnTo>
                    <a:pt x="1298" y="467"/>
                  </a:lnTo>
                  <a:lnTo>
                    <a:pt x="1307" y="498"/>
                  </a:lnTo>
                  <a:lnTo>
                    <a:pt x="1314" y="530"/>
                  </a:lnTo>
                  <a:lnTo>
                    <a:pt x="1320" y="563"/>
                  </a:lnTo>
                  <a:lnTo>
                    <a:pt x="1325" y="596"/>
                  </a:lnTo>
                  <a:lnTo>
                    <a:pt x="1327" y="629"/>
                  </a:lnTo>
                  <a:lnTo>
                    <a:pt x="1328" y="663"/>
                  </a:lnTo>
                  <a:lnTo>
                    <a:pt x="1328" y="663"/>
                  </a:lnTo>
                  <a:lnTo>
                    <a:pt x="1327" y="698"/>
                  </a:lnTo>
                  <a:lnTo>
                    <a:pt x="1325" y="732"/>
                  </a:lnTo>
                  <a:lnTo>
                    <a:pt x="1320" y="764"/>
                  </a:lnTo>
                  <a:lnTo>
                    <a:pt x="1314" y="797"/>
                  </a:lnTo>
                  <a:lnTo>
                    <a:pt x="1307" y="829"/>
                  </a:lnTo>
                  <a:lnTo>
                    <a:pt x="1298" y="860"/>
                  </a:lnTo>
                  <a:lnTo>
                    <a:pt x="1287" y="892"/>
                  </a:lnTo>
                  <a:lnTo>
                    <a:pt x="1276" y="922"/>
                  </a:lnTo>
                  <a:lnTo>
                    <a:pt x="1263" y="951"/>
                  </a:lnTo>
                  <a:lnTo>
                    <a:pt x="1248" y="980"/>
                  </a:lnTo>
                  <a:lnTo>
                    <a:pt x="1232" y="1008"/>
                  </a:lnTo>
                  <a:lnTo>
                    <a:pt x="1214" y="1035"/>
                  </a:lnTo>
                  <a:lnTo>
                    <a:pt x="1196" y="1060"/>
                  </a:lnTo>
                  <a:lnTo>
                    <a:pt x="1176" y="1086"/>
                  </a:lnTo>
                  <a:lnTo>
                    <a:pt x="1155" y="1109"/>
                  </a:lnTo>
                  <a:lnTo>
                    <a:pt x="1133" y="1132"/>
                  </a:lnTo>
                  <a:lnTo>
                    <a:pt x="1111" y="1154"/>
                  </a:lnTo>
                  <a:lnTo>
                    <a:pt x="1086" y="1175"/>
                  </a:lnTo>
                  <a:lnTo>
                    <a:pt x="1061" y="1195"/>
                  </a:lnTo>
                  <a:lnTo>
                    <a:pt x="1035" y="1213"/>
                  </a:lnTo>
                  <a:lnTo>
                    <a:pt x="1009" y="1231"/>
                  </a:lnTo>
                  <a:lnTo>
                    <a:pt x="981" y="1247"/>
                  </a:lnTo>
                  <a:lnTo>
                    <a:pt x="952" y="1261"/>
                  </a:lnTo>
                  <a:lnTo>
                    <a:pt x="923" y="1275"/>
                  </a:lnTo>
                  <a:lnTo>
                    <a:pt x="892" y="1287"/>
                  </a:lnTo>
                  <a:lnTo>
                    <a:pt x="861" y="1297"/>
                  </a:lnTo>
                  <a:lnTo>
                    <a:pt x="830" y="1306"/>
                  </a:lnTo>
                  <a:lnTo>
                    <a:pt x="798" y="1313"/>
                  </a:lnTo>
                  <a:lnTo>
                    <a:pt x="766" y="1319"/>
                  </a:lnTo>
                  <a:lnTo>
                    <a:pt x="732" y="1324"/>
                  </a:lnTo>
                  <a:lnTo>
                    <a:pt x="698" y="1326"/>
                  </a:lnTo>
                  <a:lnTo>
                    <a:pt x="665" y="1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33835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2" y="0"/>
            <a:ext cx="9142208" cy="6858000"/>
          </a:xfrm>
          <a:prstGeom prst="rect">
            <a:avLst/>
          </a:prstGeom>
        </p:spPr>
      </p:pic>
      <p:sp>
        <p:nvSpPr>
          <p:cNvPr id="2" name="Title 1"/>
          <p:cNvSpPr>
            <a:spLocks noGrp="1"/>
          </p:cNvSpPr>
          <p:nvPr>
            <p:ph type="ctrTitle"/>
          </p:nvPr>
        </p:nvSpPr>
        <p:spPr>
          <a:xfrm>
            <a:off x="3519606" y="1440874"/>
            <a:ext cx="5183181" cy="2298853"/>
          </a:xfrm>
          <a:prstGeom prst="rect">
            <a:avLst/>
          </a:prstGeom>
        </p:spPr>
        <p:txBody>
          <a:bodyPr lIns="0" tIns="0" rIns="0" bIns="91440" anchor="b">
            <a:noAutofit/>
          </a:bodyPr>
          <a:lstStyle>
            <a:lvl1pPr>
              <a:lnSpc>
                <a:spcPct val="90000"/>
              </a:lnSpc>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519606" y="3739727"/>
            <a:ext cx="5183181" cy="1017711"/>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Rectangle 18"/>
          <p:cNvSpPr/>
          <p:nvPr userDrawn="1"/>
        </p:nvSpPr>
        <p:spPr>
          <a:xfrm>
            <a:off x="0" y="6675120"/>
            <a:ext cx="8915400"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20" name="Rectangle 19"/>
          <p:cNvSpPr/>
          <p:nvPr userDrawn="1"/>
        </p:nvSpPr>
        <p:spPr>
          <a:xfrm>
            <a:off x="8915400" y="6675120"/>
            <a:ext cx="228600" cy="182880"/>
          </a:xfrm>
          <a:prstGeom prst="rect">
            <a:avLst/>
          </a:prstGeom>
          <a:solidFill>
            <a:schemeClr val="accent2">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53614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990" y="636589"/>
            <a:ext cx="852002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2" name="Title 1"/>
          <p:cNvSpPr>
            <a:spLocks noGrp="1"/>
          </p:cNvSpPr>
          <p:nvPr>
            <p:ph type="ctrTitle"/>
          </p:nvPr>
        </p:nvSpPr>
        <p:spPr>
          <a:xfrm>
            <a:off x="855425" y="4341475"/>
            <a:ext cx="6282795" cy="1156356"/>
          </a:xfrm>
          <a:prstGeom prst="rect">
            <a:avLst/>
          </a:prstGeom>
        </p:spPr>
        <p:txBody>
          <a:bodyPr lIns="0" tIns="0" rIns="0" bIns="91440" anchor="t">
            <a:noAutofit/>
          </a:bodyPr>
          <a:lstStyle>
            <a:lvl1pPr>
              <a:lnSpc>
                <a:spcPct val="90000"/>
              </a:lnSpc>
              <a:defRPr sz="2800">
                <a:solidFill>
                  <a:schemeClr val="tx1"/>
                </a:solidFill>
              </a:defRPr>
            </a:lvl1pPr>
          </a:lstStyle>
          <a:p>
            <a:r>
              <a:rPr lang="en-US"/>
              <a:t>Click to edit Master title style</a:t>
            </a:r>
            <a:endParaRPr lang="en-US" dirty="0"/>
          </a:p>
        </p:txBody>
      </p:sp>
      <p:sp>
        <p:nvSpPr>
          <p:cNvPr id="24" name="Rectangle 23"/>
          <p:cNvSpPr/>
          <p:nvPr userDrawn="1"/>
        </p:nvSpPr>
        <p:spPr>
          <a:xfrm>
            <a:off x="311151" y="3429000"/>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7"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pic>
        <p:nvPicPr>
          <p:cNvPr id="8" name="Picture 7"/>
          <p:cNvPicPr>
            <a:picLocks noChangeAspect="1"/>
          </p:cNvPicPr>
          <p:nvPr userDrawn="1"/>
        </p:nvPicPr>
        <p:blipFill>
          <a:blip r:embed="rId3"/>
          <a:stretch>
            <a:fillRect/>
          </a:stretch>
        </p:blipFill>
        <p:spPr>
          <a:xfrm>
            <a:off x="7788584" y="4931083"/>
            <a:ext cx="882795" cy="1177060"/>
          </a:xfrm>
          <a:prstGeom prst="rect">
            <a:avLst/>
          </a:prstGeom>
        </p:spPr>
      </p:pic>
    </p:spTree>
    <p:extLst>
      <p:ext uri="{BB962C8B-B14F-4D97-AF65-F5344CB8AC3E}">
        <p14:creationId xmlns:p14="http://schemas.microsoft.com/office/powerpoint/2010/main" val="222822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Photo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990" y="636589"/>
            <a:ext cx="852002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2" name="Title 1"/>
          <p:cNvSpPr>
            <a:spLocks noGrp="1"/>
          </p:cNvSpPr>
          <p:nvPr>
            <p:ph type="ctrTitle"/>
          </p:nvPr>
        </p:nvSpPr>
        <p:spPr>
          <a:xfrm>
            <a:off x="855425" y="4341475"/>
            <a:ext cx="6282795" cy="1156356"/>
          </a:xfrm>
          <a:prstGeom prst="rect">
            <a:avLst/>
          </a:prstGeom>
        </p:spPr>
        <p:txBody>
          <a:bodyPr lIns="0" tIns="0" rIns="0" bIns="91440" anchor="t">
            <a:noAutofit/>
          </a:bodyPr>
          <a:lstStyle>
            <a:lvl1pPr>
              <a:lnSpc>
                <a:spcPct val="90000"/>
              </a:lnSpc>
              <a:defRPr sz="2800">
                <a:solidFill>
                  <a:schemeClr val="tx1"/>
                </a:solidFill>
              </a:defRPr>
            </a:lvl1pPr>
          </a:lstStyle>
          <a:p>
            <a:r>
              <a:rPr lang="en-US"/>
              <a:t>Click to edit Master title style</a:t>
            </a:r>
            <a:endParaRPr lang="en-US" dirty="0"/>
          </a:p>
        </p:txBody>
      </p:sp>
      <p:sp>
        <p:nvSpPr>
          <p:cNvPr id="24" name="Rectangle 23"/>
          <p:cNvSpPr/>
          <p:nvPr userDrawn="1"/>
        </p:nvSpPr>
        <p:spPr>
          <a:xfrm>
            <a:off x="311151" y="3429000"/>
            <a:ext cx="8520113" cy="182880"/>
          </a:xfrm>
          <a:prstGeom prst="rect">
            <a:avLst/>
          </a:prstGeom>
          <a:solidFill>
            <a:srgbClr val="7030A0"/>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7"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pic>
        <p:nvPicPr>
          <p:cNvPr id="8" name="Picture 7"/>
          <p:cNvPicPr>
            <a:picLocks noChangeAspect="1"/>
          </p:cNvPicPr>
          <p:nvPr userDrawn="1"/>
        </p:nvPicPr>
        <p:blipFill>
          <a:blip r:embed="rId3"/>
          <a:stretch>
            <a:fillRect/>
          </a:stretch>
        </p:blipFill>
        <p:spPr>
          <a:xfrm>
            <a:off x="7788584" y="4931083"/>
            <a:ext cx="882795" cy="1177060"/>
          </a:xfrm>
          <a:prstGeom prst="rect">
            <a:avLst/>
          </a:prstGeom>
        </p:spPr>
      </p:pic>
    </p:spTree>
    <p:extLst>
      <p:ext uri="{BB962C8B-B14F-4D97-AF65-F5344CB8AC3E}">
        <p14:creationId xmlns:p14="http://schemas.microsoft.com/office/powerpoint/2010/main" val="334895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Photo divider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208" cy="6858000"/>
          </a:xfrm>
          <a:prstGeom prst="rect">
            <a:avLst/>
          </a:prstGeom>
        </p:spPr>
      </p:pic>
      <p:sp>
        <p:nvSpPr>
          <p:cNvPr id="7"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sp>
        <p:nvSpPr>
          <p:cNvPr id="10" name="Rectangle 9"/>
          <p:cNvSpPr/>
          <p:nvPr userDrawn="1"/>
        </p:nvSpPr>
        <p:spPr>
          <a:xfrm>
            <a:off x="312616" y="1522364"/>
            <a:ext cx="5241769" cy="3168169"/>
          </a:xfrm>
          <a:prstGeom prst="rect">
            <a:avLst/>
          </a:prstGeom>
          <a:solidFill>
            <a:schemeClr val="bg1"/>
          </a:solidFill>
          <a:ln w="12700" cap="sq">
            <a:noFill/>
            <a:miter lim="800000"/>
          </a:ln>
        </p:spPr>
        <p:txBody>
          <a:bodyPr wrap="square" lIns="137160" tIns="137160" rIns="137160" bIns="137160" rtlCol="0" anchor="ctr">
            <a:noAutofit/>
          </a:bodyPr>
          <a:lstStyle/>
          <a:p>
            <a:endParaRPr lang="en-US" sz="1600" dirty="0">
              <a:latin typeface="+mj-lt"/>
            </a:endParaRPr>
          </a:p>
        </p:txBody>
      </p:sp>
      <p:sp>
        <p:nvSpPr>
          <p:cNvPr id="11" name="Rectangle 10"/>
          <p:cNvSpPr/>
          <p:nvPr userDrawn="1"/>
        </p:nvSpPr>
        <p:spPr>
          <a:xfrm>
            <a:off x="312616" y="1339484"/>
            <a:ext cx="5241769" cy="182880"/>
          </a:xfrm>
          <a:prstGeom prst="rect">
            <a:avLst/>
          </a:prstGeom>
          <a:solidFill>
            <a:schemeClr val="accent2"/>
          </a:solidFill>
          <a:ln w="12700" cap="sq">
            <a:noFill/>
            <a:miter lim="800000"/>
          </a:ln>
        </p:spPr>
        <p:txBody>
          <a:bodyPr wrap="square" lIns="137160" tIns="137160" rIns="137160" bIns="137160" rtlCol="0">
            <a:noAutofit/>
          </a:bodyPr>
          <a:lstStyle/>
          <a:p>
            <a:endParaRPr lang="en-US" sz="1600" dirty="0">
              <a:latin typeface="+mj-lt"/>
            </a:endParaRPr>
          </a:p>
        </p:txBody>
      </p:sp>
      <p:sp>
        <p:nvSpPr>
          <p:cNvPr id="5" name="Title 4"/>
          <p:cNvSpPr>
            <a:spLocks noGrp="1"/>
          </p:cNvSpPr>
          <p:nvPr>
            <p:ph type="title"/>
          </p:nvPr>
        </p:nvSpPr>
        <p:spPr>
          <a:xfrm>
            <a:off x="482223" y="2064775"/>
            <a:ext cx="3293365" cy="2438400"/>
          </a:xfrm>
        </p:spPr>
        <p:txBody>
          <a:bodyPr anchor="t"/>
          <a:lstStyle/>
          <a:p>
            <a:r>
              <a:rPr lang="en-US" dirty="0"/>
              <a:t>Click to edit Master title style</a:t>
            </a:r>
          </a:p>
        </p:txBody>
      </p:sp>
      <p:pic>
        <p:nvPicPr>
          <p:cNvPr id="13" name="Picture 12"/>
          <p:cNvPicPr>
            <a:picLocks noChangeAspect="1"/>
          </p:cNvPicPr>
          <p:nvPr userDrawn="1"/>
        </p:nvPicPr>
        <p:blipFill>
          <a:blip r:embed="rId3"/>
          <a:stretch>
            <a:fillRect/>
          </a:stretch>
        </p:blipFill>
        <p:spPr>
          <a:xfrm>
            <a:off x="4571105" y="3513473"/>
            <a:ext cx="882795" cy="1177060"/>
          </a:xfrm>
          <a:prstGeom prst="rect">
            <a:avLst/>
          </a:prstGeom>
        </p:spPr>
      </p:pic>
    </p:spTree>
    <p:extLst>
      <p:ext uri="{BB962C8B-B14F-4D97-AF65-F5344CB8AC3E}">
        <p14:creationId xmlns:p14="http://schemas.microsoft.com/office/powerpoint/2010/main" val="25294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 name="Rectangle 24"/>
          <p:cNvSpPr/>
          <p:nvPr userDrawn="1"/>
        </p:nvSpPr>
        <p:spPr>
          <a:xfrm>
            <a:off x="0" y="6675120"/>
            <a:ext cx="8915400"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6" name="Rectangle 25"/>
          <p:cNvSpPr/>
          <p:nvPr userDrawn="1"/>
        </p:nvSpPr>
        <p:spPr>
          <a:xfrm>
            <a:off x="8915400" y="6675120"/>
            <a:ext cx="228600" cy="182880"/>
          </a:xfrm>
          <a:prstGeom prst="rect">
            <a:avLst/>
          </a:prstGeom>
          <a:solidFill>
            <a:schemeClr val="accent6">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088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sz="1800" dirty="0">
              <a:solidFill>
                <a:schemeClr val="bg1"/>
              </a:solidFill>
              <a:latin typeface="+mj-lt"/>
            </a:endParaRPr>
          </a:p>
        </p:txBody>
      </p:sp>
      <p:sp>
        <p:nvSpPr>
          <p:cNvPr id="23" name="Rectangle 22"/>
          <p:cNvSpPr/>
          <p:nvPr userDrawn="1"/>
        </p:nvSpPr>
        <p:spPr>
          <a:xfrm>
            <a:off x="311150" y="636589"/>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2" name="Title 1"/>
          <p:cNvSpPr>
            <a:spLocks noGrp="1"/>
          </p:cNvSpPr>
          <p:nvPr>
            <p:ph type="ctrTitle"/>
          </p:nvPr>
        </p:nvSpPr>
        <p:spPr>
          <a:xfrm>
            <a:off x="855424" y="1544637"/>
            <a:ext cx="7433150" cy="3953195"/>
          </a:xfrm>
          <a:prstGeom prst="rect">
            <a:avLst/>
          </a:prstGeom>
        </p:spPr>
        <p:txBody>
          <a:bodyPr lIns="0" tIns="0" rIns="0" bIns="91440" anchor="t">
            <a:noAutofit/>
          </a:bodyPr>
          <a:lstStyle>
            <a:lvl1pPr>
              <a:lnSpc>
                <a:spcPct val="90000"/>
              </a:lnSpc>
              <a:defRPr sz="2800">
                <a:solidFill>
                  <a:schemeClr val="tx1"/>
                </a:solidFill>
              </a:defRPr>
            </a:lvl1pPr>
          </a:lstStyle>
          <a:p>
            <a:r>
              <a:rPr lang="en-US"/>
              <a:t>Click to edit Master title style</a:t>
            </a:r>
            <a:endParaRPr lang="en-US" dirty="0"/>
          </a:p>
        </p:txBody>
      </p:sp>
      <p:sp>
        <p:nvSpPr>
          <p:cNvPr id="24" name="Rectangle 23"/>
          <p:cNvSpPr/>
          <p:nvPr userDrawn="1"/>
        </p:nvSpPr>
        <p:spPr>
          <a:xfrm>
            <a:off x="311151" y="636588"/>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6"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pic>
        <p:nvPicPr>
          <p:cNvPr id="7" name="Picture 6"/>
          <p:cNvPicPr>
            <a:picLocks noChangeAspect="1"/>
          </p:cNvPicPr>
          <p:nvPr userDrawn="1"/>
        </p:nvPicPr>
        <p:blipFill>
          <a:blip r:embed="rId2"/>
          <a:stretch>
            <a:fillRect/>
          </a:stretch>
        </p:blipFill>
        <p:spPr>
          <a:xfrm>
            <a:off x="312616" y="6374990"/>
            <a:ext cx="1669651" cy="223613"/>
          </a:xfrm>
          <a:prstGeom prst="rect">
            <a:avLst/>
          </a:prstGeom>
        </p:spPr>
      </p:pic>
    </p:spTree>
    <p:extLst>
      <p:ext uri="{BB962C8B-B14F-4D97-AF65-F5344CB8AC3E}">
        <p14:creationId xmlns:p14="http://schemas.microsoft.com/office/powerpoint/2010/main" val="217610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gray">
    <p:spTree>
      <p:nvGrpSpPr>
        <p:cNvPr id="1" name=""/>
        <p:cNvGrpSpPr/>
        <p:nvPr/>
      </p:nvGrpSpPr>
      <p:grpSpPr>
        <a:xfrm>
          <a:off x="0" y="0"/>
          <a:ext cx="0" cy="0"/>
          <a:chOff x="0" y="0"/>
          <a:chExt cx="0" cy="0"/>
        </a:xfrm>
      </p:grpSpPr>
      <p:sp>
        <p:nvSpPr>
          <p:cNvPr id="5" name="Rectangle 4"/>
          <p:cNvSpPr/>
          <p:nvPr userDrawn="1"/>
        </p:nvSpPr>
        <p:spPr>
          <a:xfrm>
            <a:off x="23" y="1236357"/>
            <a:ext cx="9143978" cy="56216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sz="1800"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endParaRPr lang="en-US" dirty="0"/>
          </a:p>
        </p:txBody>
      </p:sp>
      <p:sp>
        <p:nvSpPr>
          <p:cNvPr id="6"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7" name="Picture 6"/>
          <p:cNvPicPr>
            <a:picLocks noChangeAspect="1"/>
          </p:cNvPicPr>
          <p:nvPr userDrawn="1"/>
        </p:nvPicPr>
        <p:blipFill>
          <a:blip r:embed="rId2"/>
          <a:stretch>
            <a:fillRect/>
          </a:stretch>
        </p:blipFill>
        <p:spPr>
          <a:xfrm>
            <a:off x="312616" y="6374990"/>
            <a:ext cx="1669651" cy="223613"/>
          </a:xfrm>
          <a:prstGeom prst="rect">
            <a:avLst/>
          </a:prstGeom>
        </p:spPr>
      </p:pic>
    </p:spTree>
    <p:extLst>
      <p:ext uri="{BB962C8B-B14F-4D97-AF65-F5344CB8AC3E}">
        <p14:creationId xmlns:p14="http://schemas.microsoft.com/office/powerpoint/2010/main" val="263603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gray">
    <p:spTree>
      <p:nvGrpSpPr>
        <p:cNvPr id="1" name=""/>
        <p:cNvGrpSpPr/>
        <p:nvPr/>
      </p:nvGrpSpPr>
      <p:grpSpPr>
        <a:xfrm>
          <a:off x="0" y="0"/>
          <a:ext cx="0" cy="0"/>
          <a:chOff x="0" y="0"/>
          <a:chExt cx="0" cy="0"/>
        </a:xfrm>
      </p:grpSpPr>
      <p:sp>
        <p:nvSpPr>
          <p:cNvPr id="5" name="Rectangle 4"/>
          <p:cNvSpPr/>
          <p:nvPr userDrawn="1"/>
        </p:nvSpPr>
        <p:spPr>
          <a:xfrm>
            <a:off x="23" y="1236357"/>
            <a:ext cx="9143978" cy="56216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sz="1800"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endParaRPr lang="en-US" dirty="0"/>
          </a:p>
        </p:txBody>
      </p:sp>
      <p:sp>
        <p:nvSpPr>
          <p:cNvPr id="6"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dirty="0"/>
          </a:p>
        </p:txBody>
      </p:sp>
      <p:pic>
        <p:nvPicPr>
          <p:cNvPr id="7" name="Picture 6"/>
          <p:cNvPicPr>
            <a:picLocks noChangeAspect="1"/>
          </p:cNvPicPr>
          <p:nvPr userDrawn="1"/>
        </p:nvPicPr>
        <p:blipFill>
          <a:blip r:embed="rId2"/>
          <a:stretch>
            <a:fillRect/>
          </a:stretch>
        </p:blipFill>
        <p:spPr>
          <a:xfrm>
            <a:off x="312616" y="6374990"/>
            <a:ext cx="1669651" cy="223613"/>
          </a:xfrm>
          <a:prstGeom prst="rect">
            <a:avLst/>
          </a:prstGeom>
        </p:spPr>
      </p:pic>
      <p:sp>
        <p:nvSpPr>
          <p:cNvPr id="8" name="Rectangle 7"/>
          <p:cNvSpPr/>
          <p:nvPr userDrawn="1"/>
        </p:nvSpPr>
        <p:spPr>
          <a:xfrm>
            <a:off x="1" y="1195824"/>
            <a:ext cx="9144000" cy="12192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Tree>
    <p:extLst>
      <p:ext uri="{BB962C8B-B14F-4D97-AF65-F5344CB8AC3E}">
        <p14:creationId xmlns:p14="http://schemas.microsoft.com/office/powerpoint/2010/main" val="96968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 title + content, gray">
    <p:spTree>
      <p:nvGrpSpPr>
        <p:cNvPr id="1" name=""/>
        <p:cNvGrpSpPr/>
        <p:nvPr/>
      </p:nvGrpSpPr>
      <p:grpSpPr>
        <a:xfrm>
          <a:off x="0" y="0"/>
          <a:ext cx="0" cy="0"/>
          <a:chOff x="0" y="0"/>
          <a:chExt cx="0" cy="0"/>
        </a:xfrm>
      </p:grpSpPr>
      <p:sp>
        <p:nvSpPr>
          <p:cNvPr id="5" name="Rectangle 4"/>
          <p:cNvSpPr/>
          <p:nvPr userDrawn="1"/>
        </p:nvSpPr>
        <p:spPr>
          <a:xfrm>
            <a:off x="3187701" y="0"/>
            <a:ext cx="5956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sz="1800" i="1" dirty="0">
              <a:solidFill>
                <a:prstClr val="black"/>
              </a:solidFill>
            </a:endParaRPr>
          </a:p>
        </p:txBody>
      </p:sp>
      <p:sp>
        <p:nvSpPr>
          <p:cNvPr id="2" name="Title 1"/>
          <p:cNvSpPr>
            <a:spLocks noGrp="1"/>
          </p:cNvSpPr>
          <p:nvPr>
            <p:ph type="title"/>
          </p:nvPr>
        </p:nvSpPr>
        <p:spPr>
          <a:xfrm>
            <a:off x="312493" y="652845"/>
            <a:ext cx="2561516" cy="2560320"/>
          </a:xfrm>
        </p:spPr>
        <p:txBody>
          <a:bodyPr tIns="0" bIns="0" anchor="t"/>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509964" y="636590"/>
            <a:ext cx="5321301" cy="558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spTree>
    <p:extLst>
      <p:ext uri="{BB962C8B-B14F-4D97-AF65-F5344CB8AC3E}">
        <p14:creationId xmlns:p14="http://schemas.microsoft.com/office/powerpoint/2010/main" val="1859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70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1" y="1195824"/>
            <a:ext cx="9144000" cy="12192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Tree>
    <p:extLst>
      <p:ext uri="{BB962C8B-B14F-4D97-AF65-F5344CB8AC3E}">
        <p14:creationId xmlns:p14="http://schemas.microsoft.com/office/powerpoint/2010/main" val="13635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1" y="1195824"/>
            <a:ext cx="9144000" cy="12192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Tree>
    <p:extLst>
      <p:ext uri="{BB962C8B-B14F-4D97-AF65-F5344CB8AC3E}">
        <p14:creationId xmlns:p14="http://schemas.microsoft.com/office/powerpoint/2010/main" val="24189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3" y="1236357"/>
            <a:ext cx="9143977" cy="5621643"/>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7127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b="0"/>
            </a:lvl1pPr>
          </a:lstStyle>
          <a:p>
            <a:r>
              <a:rPr lang="en-US"/>
              <a:t>Click to edit Master title style</a:t>
            </a:r>
          </a:p>
        </p:txBody>
      </p:sp>
      <p:sp>
        <p:nvSpPr>
          <p:cNvPr id="3" name="Content Placeholder 2"/>
          <p:cNvSpPr>
            <a:spLocks noGrp="1"/>
          </p:cNvSpPr>
          <p:nvPr>
            <p:ph idx="1"/>
          </p:nvPr>
        </p:nvSpPr>
        <p:spPr>
          <a:xfrm>
            <a:off x="311152" y="1544637"/>
            <a:ext cx="4123689"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709161" y="1544637"/>
            <a:ext cx="4122103" cy="4678363"/>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179826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left image">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1"/>
          </a:xfrm>
        </p:spPr>
        <p:txBody>
          <a:bodyPr tIns="0" bIns="0"/>
          <a:lstStyle/>
          <a:p>
            <a:r>
              <a:rPr lang="en-US"/>
              <a:t>Click to edit Master title style</a:t>
            </a:r>
          </a:p>
        </p:txBody>
      </p:sp>
      <p:sp>
        <p:nvSpPr>
          <p:cNvPr id="3" name="Content Placeholder 2"/>
          <p:cNvSpPr>
            <a:spLocks noGrp="1"/>
          </p:cNvSpPr>
          <p:nvPr>
            <p:ph idx="1"/>
          </p:nvPr>
        </p:nvSpPr>
        <p:spPr>
          <a:xfrm>
            <a:off x="4709161" y="1544637"/>
            <a:ext cx="4122225"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312615" y="1544637"/>
            <a:ext cx="4122225" cy="4678363"/>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57132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divider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563" y="636588"/>
            <a:ext cx="8524875" cy="2792412"/>
          </a:xfrm>
          <a:prstGeom prst="rect">
            <a:avLst/>
          </a:prstGeom>
          <a:noFill/>
          <a:ln>
            <a:noFill/>
          </a:ln>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24" name="Rectangle 23"/>
          <p:cNvSpPr/>
          <p:nvPr userDrawn="1"/>
        </p:nvSpPr>
        <p:spPr>
          <a:xfrm>
            <a:off x="311150" y="3429000"/>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Tree>
    <p:extLst>
      <p:ext uri="{BB962C8B-B14F-4D97-AF65-F5344CB8AC3E}">
        <p14:creationId xmlns:p14="http://schemas.microsoft.com/office/powerpoint/2010/main" val="293020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Tree>
    <p:extLst>
      <p:ext uri="{BB962C8B-B14F-4D97-AF65-F5344CB8AC3E}">
        <p14:creationId xmlns:p14="http://schemas.microsoft.com/office/powerpoint/2010/main" val="137222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
        <p:nvSpPr>
          <p:cNvPr id="3" name="Rectangle 2"/>
          <p:cNvSpPr/>
          <p:nvPr userDrawn="1"/>
        </p:nvSpPr>
        <p:spPr>
          <a:xfrm>
            <a:off x="1" y="1195824"/>
            <a:ext cx="9144000" cy="12192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Tree>
    <p:extLst>
      <p:ext uri="{BB962C8B-B14F-4D97-AF65-F5344CB8AC3E}">
        <p14:creationId xmlns:p14="http://schemas.microsoft.com/office/powerpoint/2010/main" val="29931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0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4571265" y="1045031"/>
            <a:ext cx="3821622" cy="5095496"/>
          </a:xfrm>
          <a:prstGeom prst="rect">
            <a:avLst/>
          </a:prstGeom>
        </p:spPr>
      </p:pic>
      <p:sp>
        <p:nvSpPr>
          <p:cNvPr id="2" name="Rectangle 1"/>
          <p:cNvSpPr/>
          <p:nvPr userDrawn="1"/>
        </p:nvSpPr>
        <p:spPr>
          <a:xfrm>
            <a:off x="1" y="0"/>
            <a:ext cx="3755571" cy="685800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3" name="Title 2"/>
          <p:cNvSpPr>
            <a:spLocks noGrp="1"/>
          </p:cNvSpPr>
          <p:nvPr>
            <p:ph type="title"/>
          </p:nvPr>
        </p:nvSpPr>
        <p:spPr>
          <a:xfrm>
            <a:off x="312615" y="284407"/>
            <a:ext cx="3146758" cy="6050317"/>
          </a:xfrm>
        </p:spPr>
        <p:txBody>
          <a:bodyPr anchor="ct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47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gray">
    <p:spTree>
      <p:nvGrpSpPr>
        <p:cNvPr id="1" name=""/>
        <p:cNvGrpSpPr/>
        <p:nvPr/>
      </p:nvGrpSpPr>
      <p:grpSpPr>
        <a:xfrm>
          <a:off x="0" y="0"/>
          <a:ext cx="0" cy="0"/>
          <a:chOff x="0" y="0"/>
          <a:chExt cx="0" cy="0"/>
        </a:xfrm>
      </p:grpSpPr>
      <p:sp>
        <p:nvSpPr>
          <p:cNvPr id="5" name="Rectangle 4"/>
          <p:cNvSpPr/>
          <p:nvPr userDrawn="1"/>
        </p:nvSpPr>
        <p:spPr>
          <a:xfrm>
            <a:off x="2" y="0"/>
            <a:ext cx="914400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33172" tIns="514350" rIns="205740" bIns="205740" numCol="1" spcCol="0" rtlCol="0" fromWordArt="0" anchor="t" anchorCtr="0" forceAA="0" compatLnSpc="1">
            <a:prstTxWarp prst="textNoShape">
              <a:avLst/>
            </a:prstTxWarp>
            <a:noAutofit/>
          </a:bodyPr>
          <a:lstStyle/>
          <a:p>
            <a:pPr marL="0" marR="0" lvl="0" indent="0" algn="l" defTabSz="342900" rtl="0" eaLnBrk="1" fontAlgn="auto" latinLnBrk="0" hangingPunct="1">
              <a:lnSpc>
                <a:spcPts val="225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fld id="{C41822CB-767F-4789-9972-8ABB164B40BE}" type="slidenum">
              <a:rPr kumimoji="0" lang="en-US" sz="675" b="0" i="0" u="none" strike="noStrike" kern="1200" cap="none" spc="0" normalizeH="0" baseline="0" noProof="0" smtClean="0">
                <a:ln>
                  <a:noFill/>
                </a:ln>
                <a:solidFill>
                  <a:srgbClr val="191B23"/>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675" b="0" i="0" u="none" strike="noStrike" kern="1200" cap="none" spc="0" normalizeH="0" baseline="0" noProof="0">
              <a:ln>
                <a:noFill/>
              </a:ln>
              <a:solidFill>
                <a:srgbClr val="191B23"/>
              </a:solidFill>
              <a:effectLst/>
              <a:uLnTx/>
              <a:uFillTx/>
              <a:latin typeface="Calibri"/>
              <a:ea typeface="+mn-ea"/>
              <a:cs typeface="+mn-cs"/>
            </a:endParaRPr>
          </a:p>
        </p:txBody>
      </p:sp>
    </p:spTree>
    <p:extLst>
      <p:ext uri="{BB962C8B-B14F-4D97-AF65-F5344CB8AC3E}">
        <p14:creationId xmlns:p14="http://schemas.microsoft.com/office/powerpoint/2010/main" val="14959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Photo divider 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83"/>
          <a:stretch/>
        </p:blipFill>
        <p:spPr>
          <a:xfrm>
            <a:off x="309564"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2550">
                <a:solidFill>
                  <a:schemeClr val="tx1"/>
                </a:solidFill>
              </a:defRPr>
            </a:lvl1pPr>
          </a:lstStyle>
          <a:p>
            <a:r>
              <a:rPr lang="en-US"/>
              <a:t>Click to edit Master title style</a:t>
            </a:r>
            <a:endParaRPr lang="en-US" dirty="0"/>
          </a:p>
        </p:txBody>
      </p:sp>
      <p:sp>
        <p:nvSpPr>
          <p:cNvPr id="24" name="Rectangle 23"/>
          <p:cNvSpPr/>
          <p:nvPr userDrawn="1"/>
        </p:nvSpPr>
        <p:spPr>
          <a:xfrm>
            <a:off x="311152" y="3429000"/>
            <a:ext cx="8520113" cy="12192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7"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675" smtClean="0"/>
              <a:pPr/>
              <a:t>‹#›</a:t>
            </a:fld>
            <a:endParaRPr lang="en-US" sz="675"/>
          </a:p>
        </p:txBody>
      </p:sp>
    </p:spTree>
    <p:extLst>
      <p:ext uri="{BB962C8B-B14F-4D97-AF65-F5344CB8AC3E}">
        <p14:creationId xmlns:p14="http://schemas.microsoft.com/office/powerpoint/2010/main" val="223536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ext divider 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lvl="0" algn="ctr"/>
            <a:endParaRPr lang="en-US" sz="1350" dirty="0">
              <a:solidFill>
                <a:schemeClr val="bg1"/>
              </a:solidFill>
              <a:latin typeface="+mj-lt"/>
            </a:endParaRPr>
          </a:p>
        </p:txBody>
      </p:sp>
      <p:sp>
        <p:nvSpPr>
          <p:cNvPr id="23" name="Rectangle 22"/>
          <p:cNvSpPr/>
          <p:nvPr userDrawn="1"/>
        </p:nvSpPr>
        <p:spPr>
          <a:xfrm>
            <a:off x="311150" y="636589"/>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2" name="Title 1"/>
          <p:cNvSpPr>
            <a:spLocks noGrp="1"/>
          </p:cNvSpPr>
          <p:nvPr>
            <p:ph type="ctrTitle"/>
          </p:nvPr>
        </p:nvSpPr>
        <p:spPr>
          <a:xfrm>
            <a:off x="1036318" y="1544637"/>
            <a:ext cx="7071362" cy="3953195"/>
          </a:xfrm>
          <a:prstGeom prst="rect">
            <a:avLst/>
          </a:prstGeom>
        </p:spPr>
        <p:txBody>
          <a:bodyPr lIns="0" tIns="0" rIns="0" bIns="91440" anchor="t">
            <a:noAutofit/>
          </a:bodyPr>
          <a:lstStyle>
            <a:lvl1pPr>
              <a:lnSpc>
                <a:spcPct val="90000"/>
              </a:lnSpc>
              <a:defRPr sz="2550">
                <a:solidFill>
                  <a:schemeClr val="tx1"/>
                </a:solidFill>
              </a:defRPr>
            </a:lvl1pPr>
          </a:lstStyle>
          <a:p>
            <a:r>
              <a:rPr lang="en-US"/>
              <a:t>Click to edit Master title style</a:t>
            </a:r>
            <a:endParaRPr lang="en-US" dirty="0"/>
          </a:p>
        </p:txBody>
      </p:sp>
      <p:sp>
        <p:nvSpPr>
          <p:cNvPr id="24" name="Rectangle 23"/>
          <p:cNvSpPr/>
          <p:nvPr userDrawn="1"/>
        </p:nvSpPr>
        <p:spPr>
          <a:xfrm>
            <a:off x="311152" y="636588"/>
            <a:ext cx="8520113" cy="12192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6"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675" smtClean="0"/>
              <a:pPr/>
              <a:t>‹#›</a:t>
            </a:fld>
            <a:endParaRPr lang="en-US" sz="675"/>
          </a:p>
        </p:txBody>
      </p:sp>
    </p:spTree>
    <p:extLst>
      <p:ext uri="{BB962C8B-B14F-4D97-AF65-F5344CB8AC3E}">
        <p14:creationId xmlns:p14="http://schemas.microsoft.com/office/powerpoint/2010/main" val="27453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Photo divider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83"/>
          <a:stretch/>
        </p:blipFill>
        <p:spPr>
          <a:xfrm>
            <a:off x="309564"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2550">
                <a:solidFill>
                  <a:schemeClr val="tx1"/>
                </a:solidFill>
              </a:defRPr>
            </a:lvl1pPr>
          </a:lstStyle>
          <a:p>
            <a:r>
              <a:rPr lang="en-US"/>
              <a:t>Click to edit Master title style</a:t>
            </a:r>
            <a:endParaRPr lang="en-US" dirty="0"/>
          </a:p>
        </p:txBody>
      </p:sp>
      <p:sp>
        <p:nvSpPr>
          <p:cNvPr id="24" name="Rectangle 23"/>
          <p:cNvSpPr/>
          <p:nvPr userDrawn="1"/>
        </p:nvSpPr>
        <p:spPr>
          <a:xfrm>
            <a:off x="311152" y="3429000"/>
            <a:ext cx="8520113" cy="12192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7"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675" smtClean="0"/>
              <a:pPr/>
              <a:t>‹#›</a:t>
            </a:fld>
            <a:endParaRPr lang="en-US" sz="675"/>
          </a:p>
        </p:txBody>
      </p:sp>
    </p:spTree>
    <p:extLst>
      <p:ext uri="{BB962C8B-B14F-4D97-AF65-F5344CB8AC3E}">
        <p14:creationId xmlns:p14="http://schemas.microsoft.com/office/powerpoint/2010/main" val="221851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 image, gray">
    <p:spTree>
      <p:nvGrpSpPr>
        <p:cNvPr id="1" name=""/>
        <p:cNvGrpSpPr/>
        <p:nvPr/>
      </p:nvGrpSpPr>
      <p:grpSpPr>
        <a:xfrm>
          <a:off x="0" y="0"/>
          <a:ext cx="0" cy="0"/>
          <a:chOff x="0" y="0"/>
          <a:chExt cx="0" cy="0"/>
        </a:xfrm>
      </p:grpSpPr>
      <p:sp>
        <p:nvSpPr>
          <p:cNvPr id="5" name="Rectangle 4"/>
          <p:cNvSpPr/>
          <p:nvPr userDrawn="1"/>
        </p:nvSpPr>
        <p:spPr>
          <a:xfrm>
            <a:off x="24" y="1236357"/>
            <a:ext cx="9143978" cy="56216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sz="1800" i="1">
              <a:solidFill>
                <a:prstClr val="black"/>
              </a:solidFill>
            </a:endParaRPr>
          </a:p>
        </p:txBody>
      </p:sp>
      <p:sp>
        <p:nvSpPr>
          <p:cNvPr id="7" name="Slide Number Placeholder 5"/>
          <p:cNvSpPr txBox="1">
            <a:spLocks/>
          </p:cNvSpPr>
          <p:nvPr userDrawn="1"/>
        </p:nvSpPr>
        <p:spPr>
          <a:xfrm>
            <a:off x="7916985" y="6357940"/>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sp>
        <p:nvSpPr>
          <p:cNvPr id="6" name="Picture Placeholder 5"/>
          <p:cNvSpPr>
            <a:spLocks noGrp="1"/>
          </p:cNvSpPr>
          <p:nvPr>
            <p:ph type="pic" sz="quarter" idx="10" hasCustomPrompt="1"/>
          </p:nvPr>
        </p:nvSpPr>
        <p:spPr>
          <a:xfrm>
            <a:off x="24" y="1236357"/>
            <a:ext cx="9143977" cy="5621643"/>
          </a:xfrm>
          <a:noFill/>
        </p:spPr>
        <p:txBody>
          <a:bodyPr anchor="ctr"/>
          <a:lstStyle>
            <a:lvl1pPr marL="0" indent="0" algn="ctr">
              <a:buFontTx/>
              <a:buNone/>
              <a:defRPr/>
            </a:lvl1pPr>
          </a:lstStyle>
          <a:p>
            <a:r>
              <a:rPr lang="en-US"/>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6161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ext divider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lvl="0" algn="ctr"/>
            <a:endParaRPr lang="en-US" sz="1350" dirty="0">
              <a:solidFill>
                <a:schemeClr val="bg1"/>
              </a:solidFill>
              <a:latin typeface="+mj-lt"/>
            </a:endParaRPr>
          </a:p>
        </p:txBody>
      </p:sp>
      <p:sp>
        <p:nvSpPr>
          <p:cNvPr id="23" name="Rectangle 22"/>
          <p:cNvSpPr/>
          <p:nvPr userDrawn="1"/>
        </p:nvSpPr>
        <p:spPr>
          <a:xfrm>
            <a:off x="311150" y="636589"/>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2" name="Title 1"/>
          <p:cNvSpPr>
            <a:spLocks noGrp="1"/>
          </p:cNvSpPr>
          <p:nvPr>
            <p:ph type="ctrTitle"/>
          </p:nvPr>
        </p:nvSpPr>
        <p:spPr>
          <a:xfrm>
            <a:off x="1036318" y="1544637"/>
            <a:ext cx="7071362" cy="3953195"/>
          </a:xfrm>
          <a:prstGeom prst="rect">
            <a:avLst/>
          </a:prstGeom>
        </p:spPr>
        <p:txBody>
          <a:bodyPr lIns="0" tIns="0" rIns="0" bIns="91440" anchor="t">
            <a:noAutofit/>
          </a:bodyPr>
          <a:lstStyle>
            <a:lvl1pPr>
              <a:lnSpc>
                <a:spcPct val="90000"/>
              </a:lnSpc>
              <a:defRPr sz="2550">
                <a:solidFill>
                  <a:schemeClr val="tx1"/>
                </a:solidFill>
              </a:defRPr>
            </a:lvl1pPr>
          </a:lstStyle>
          <a:p>
            <a:r>
              <a:rPr lang="en-US"/>
              <a:t>Click to edit Master title style</a:t>
            </a:r>
            <a:endParaRPr lang="en-US" dirty="0"/>
          </a:p>
        </p:txBody>
      </p:sp>
      <p:sp>
        <p:nvSpPr>
          <p:cNvPr id="24" name="Rectangle 23"/>
          <p:cNvSpPr/>
          <p:nvPr userDrawn="1"/>
        </p:nvSpPr>
        <p:spPr>
          <a:xfrm>
            <a:off x="311152" y="636588"/>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ctr"/>
            <a:endParaRPr lang="en-US" sz="1350" dirty="0">
              <a:solidFill>
                <a:schemeClr val="bg1"/>
              </a:solidFill>
              <a:latin typeface="+mj-lt"/>
            </a:endParaRPr>
          </a:p>
        </p:txBody>
      </p:sp>
      <p:sp>
        <p:nvSpPr>
          <p:cNvPr id="6"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675" smtClean="0"/>
              <a:pPr/>
              <a:t>‹#›</a:t>
            </a:fld>
            <a:endParaRPr lang="en-US" sz="675"/>
          </a:p>
        </p:txBody>
      </p:sp>
    </p:spTree>
    <p:extLst>
      <p:ext uri="{BB962C8B-B14F-4D97-AF65-F5344CB8AC3E}">
        <p14:creationId xmlns:p14="http://schemas.microsoft.com/office/powerpoint/2010/main" val="244075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563"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3429000"/>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43175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ivider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562"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3429000"/>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283232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divider 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562" y="636588"/>
            <a:ext cx="8524875" cy="2792412"/>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3429000"/>
            <a:ext cx="8520113"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411040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divider 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562"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3429000"/>
            <a:ext cx="8520113" cy="18288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0964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divider 6">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562"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p>
        </p:txBody>
      </p:sp>
      <p:sp>
        <p:nvSpPr>
          <p:cNvPr id="24" name="Rectangle 23"/>
          <p:cNvSpPr/>
          <p:nvPr userDrawn="1"/>
        </p:nvSpPr>
        <p:spPr>
          <a:xfrm>
            <a:off x="311150" y="3429000"/>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82568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0.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615" y="284407"/>
            <a:ext cx="8518770" cy="77067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311151" y="1544638"/>
            <a:ext cx="8520234" cy="467836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6872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90000"/>
        </a:lnSpc>
        <a:spcBef>
          <a:spcPct val="0"/>
        </a:spcBef>
        <a:buNone/>
        <a:defRPr sz="2800" b="0" kern="1200">
          <a:solidFill>
            <a:schemeClr val="tx1"/>
          </a:solidFill>
          <a:latin typeface="Georgia"/>
          <a:ea typeface="+mj-ea"/>
          <a:cs typeface="Georgia"/>
        </a:defRPr>
      </a:lvl1pPr>
    </p:titleStyle>
    <p:bodyStyle>
      <a:lvl1pPr marL="22542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1pPr>
      <a:lvl2pPr marL="463550" indent="-2381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2pPr>
      <a:lvl3pPr marL="68897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3pPr>
      <a:lvl4pPr marL="914400"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4pPr>
      <a:lvl5pPr marL="1139825" indent="-225425" algn="l" defTabSz="457200" rtl="0" eaLnBrk="1" latinLnBrk="0" hangingPunct="1">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615" y="284407"/>
            <a:ext cx="8518770" cy="770671"/>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11151" y="1544637"/>
            <a:ext cx="8520234" cy="46783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txBox="1">
            <a:spLocks/>
          </p:cNvSpPr>
          <p:nvPr userDrawn="1"/>
        </p:nvSpPr>
        <p:spPr>
          <a:xfrm>
            <a:off x="7916985" y="6357939"/>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pPr/>
              <a:t>‹#›</a:t>
            </a:fld>
            <a:endParaRPr lang="en-US" sz="800"/>
          </a:p>
        </p:txBody>
      </p:sp>
      <p:pic>
        <p:nvPicPr>
          <p:cNvPr id="4" name="Picture 3"/>
          <p:cNvPicPr>
            <a:picLocks noChangeAspect="1"/>
          </p:cNvPicPr>
          <p:nvPr userDrawn="1"/>
        </p:nvPicPr>
        <p:blipFill>
          <a:blip r:embed="rId26"/>
          <a:stretch>
            <a:fillRect/>
          </a:stretch>
        </p:blipFill>
        <p:spPr>
          <a:xfrm>
            <a:off x="312616" y="6374990"/>
            <a:ext cx="1669651" cy="223613"/>
          </a:xfrm>
          <a:prstGeom prst="rect">
            <a:avLst/>
          </a:prstGeom>
        </p:spPr>
      </p:pic>
    </p:spTree>
    <p:extLst>
      <p:ext uri="{BB962C8B-B14F-4D97-AF65-F5344CB8AC3E}">
        <p14:creationId xmlns:p14="http://schemas.microsoft.com/office/powerpoint/2010/main" val="30789800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200" rtl="0" eaLnBrk="1" latinLnBrk="0" hangingPunct="1">
        <a:lnSpc>
          <a:spcPct val="90000"/>
        </a:lnSpc>
        <a:spcBef>
          <a:spcPct val="0"/>
        </a:spcBef>
        <a:buNone/>
        <a:defRPr sz="2200" b="0" kern="1200">
          <a:solidFill>
            <a:schemeClr val="tx1"/>
          </a:solidFill>
          <a:latin typeface="+mj-lt"/>
          <a:ea typeface="+mj-ea"/>
          <a:cs typeface="+mj-cs"/>
        </a:defRPr>
      </a:lvl1pPr>
    </p:titleStyle>
    <p:bodyStyle>
      <a:lvl1pPr marL="171450" indent="-171450" algn="l" defTabSz="457200" rtl="0" eaLnBrk="1" latinLnBrk="0" hangingPunct="1">
        <a:spcBef>
          <a:spcPts val="0"/>
        </a:spcBef>
        <a:spcAft>
          <a:spcPts val="1000"/>
        </a:spcAft>
        <a:buClrTx/>
        <a:buFont typeface="Arial"/>
        <a:buChar char="•"/>
        <a:defRPr sz="1600" kern="1200">
          <a:solidFill>
            <a:schemeClr val="tx1"/>
          </a:solidFill>
          <a:latin typeface="+mn-lt"/>
          <a:ea typeface="+mn-ea"/>
          <a:cs typeface="+mn-cs"/>
        </a:defRPr>
      </a:lvl1pPr>
      <a:lvl2pPr marL="342900" indent="-171450" algn="l" defTabSz="457200" rtl="0" eaLnBrk="1" latinLnBrk="0" hangingPunct="1">
        <a:spcBef>
          <a:spcPts val="0"/>
        </a:spcBef>
        <a:spcAft>
          <a:spcPts val="1000"/>
        </a:spcAft>
        <a:buClrTx/>
        <a:buFont typeface="Arial"/>
        <a:buChar char="–"/>
        <a:defRPr sz="1600" kern="1200">
          <a:solidFill>
            <a:schemeClr val="tx1"/>
          </a:solidFill>
          <a:latin typeface="+mn-lt"/>
          <a:ea typeface="+mn-ea"/>
          <a:cs typeface="+mn-cs"/>
        </a:defRPr>
      </a:lvl2pPr>
      <a:lvl3pPr marL="514350" indent="-171450" algn="l" defTabSz="457200" rtl="0" eaLnBrk="1" latinLnBrk="0" hangingPunct="1">
        <a:spcBef>
          <a:spcPts val="0"/>
        </a:spcBef>
        <a:spcAft>
          <a:spcPts val="1000"/>
        </a:spcAft>
        <a:buClrTx/>
        <a:buFont typeface="Arial"/>
        <a:buChar char="•"/>
        <a:defRPr sz="1600" kern="1200">
          <a:solidFill>
            <a:schemeClr val="tx1"/>
          </a:solidFill>
          <a:latin typeface="+mn-lt"/>
          <a:ea typeface="+mn-ea"/>
          <a:cs typeface="+mn-cs"/>
        </a:defRPr>
      </a:lvl3pPr>
      <a:lvl4pPr marL="685800" indent="-171450" algn="l" defTabSz="457200" rtl="0" eaLnBrk="1" latinLnBrk="0" hangingPunct="1">
        <a:spcBef>
          <a:spcPts val="0"/>
        </a:spcBef>
        <a:spcAft>
          <a:spcPts val="1000"/>
        </a:spcAft>
        <a:buClrTx/>
        <a:buFont typeface="Arial"/>
        <a:buChar char="–"/>
        <a:defRPr sz="1600" kern="1200">
          <a:solidFill>
            <a:schemeClr val="tx1"/>
          </a:solidFill>
          <a:latin typeface="+mn-lt"/>
          <a:ea typeface="+mn-ea"/>
          <a:cs typeface="+mn-cs"/>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lstStyle/>
          <a:p>
            <a:r>
              <a:rPr lang="en-US" b="1" dirty="0"/>
              <a:t>Where next for learning analytics?</a:t>
            </a:r>
            <a:endParaRPr lang="en-US" dirty="0"/>
          </a:p>
        </p:txBody>
      </p:sp>
      <p:sp>
        <p:nvSpPr>
          <p:cNvPr id="5" name="Subtitle 4"/>
          <p:cNvSpPr>
            <a:spLocks noGrp="1"/>
          </p:cNvSpPr>
          <p:nvPr>
            <p:ph type="subTitle" idx="1"/>
          </p:nvPr>
        </p:nvSpPr>
        <p:spPr/>
        <p:txBody>
          <a:bodyPr/>
          <a:lstStyle/>
          <a:p>
            <a:r>
              <a:rPr lang="en-US" sz="2400" dirty="0"/>
              <a:t>Richard Burrows </a:t>
            </a:r>
          </a:p>
          <a:p>
            <a:r>
              <a:rPr lang="en-US" sz="2400" dirty="0"/>
              <a:t>Analytics Specialist </a:t>
            </a:r>
          </a:p>
          <a:p>
            <a:r>
              <a:rPr lang="en-US" sz="2400" dirty="0"/>
              <a:t>Blackboard International</a:t>
            </a:r>
          </a:p>
        </p:txBody>
      </p:sp>
    </p:spTree>
    <p:extLst>
      <p:ext uri="{BB962C8B-B14F-4D97-AF65-F5344CB8AC3E}">
        <p14:creationId xmlns:p14="http://schemas.microsoft.com/office/powerpoint/2010/main" val="334565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1" y="636588"/>
            <a:ext cx="8539163" cy="5586412"/>
          </a:xfrm>
          <a:prstGeom prst="rect">
            <a:avLst/>
          </a:prstGeom>
        </p:spPr>
        <p:txBody>
          <a:bodyPr wrap="square" lIns="274320" tIns="274320" rIns="274320" bIns="27432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8" rtl="0" eaLnBrk="1" fontAlgn="auto" latinLnBrk="0" hangingPunct="1">
              <a:lnSpc>
                <a:spcPct val="125000"/>
              </a:lnSpc>
              <a:spcBef>
                <a:spcPts val="0"/>
              </a:spcBef>
              <a:spcAft>
                <a:spcPts val="0"/>
              </a:spcAft>
              <a:buClr>
                <a:srgbClr val="FF671B"/>
              </a:buClr>
              <a:buSzTx/>
              <a:buFontTx/>
              <a:buNone/>
              <a:tabLst/>
              <a:defRPr/>
            </a:pPr>
            <a:r>
              <a:rPr kumimoji="0" lang="en-US" sz="2800" b="0" i="1" u="none" strike="noStrike" kern="1200" cap="none" spc="100" normalizeH="0" baseline="0" noProof="0" dirty="0">
                <a:ln>
                  <a:noFill/>
                </a:ln>
                <a:solidFill>
                  <a:schemeClr val="tx1"/>
                </a:solidFill>
                <a:effectLst/>
                <a:uLnTx/>
                <a:uFillTx/>
                <a:latin typeface="+mn-lt"/>
                <a:ea typeface="+mn-ea"/>
                <a:cs typeface="+mn-cs"/>
              </a:rPr>
              <a:t>Statements regarding our product development initiatives, including new products and future product upgrades, updates or enhancements represent our current intentions, but may be modified, delayed or abandoned without prior notice and there is no assurance that such offering, upgrades, updates or functionality will become available unless and until they have been made generally available to our customers.</a:t>
            </a:r>
          </a:p>
        </p:txBody>
      </p:sp>
    </p:spTree>
    <p:extLst>
      <p:ext uri="{BB962C8B-B14F-4D97-AF65-F5344CB8AC3E}">
        <p14:creationId xmlns:p14="http://schemas.microsoft.com/office/powerpoint/2010/main" val="31955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19" name="Rectangle 18"/>
          <p:cNvSpPr/>
          <p:nvPr/>
        </p:nvSpPr>
        <p:spPr>
          <a:xfrm>
            <a:off x="319722" y="1559587"/>
            <a:ext cx="914400"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B23"/>
              </a:solidFill>
            </a:endParaRPr>
          </a:p>
        </p:txBody>
      </p:sp>
      <p:sp>
        <p:nvSpPr>
          <p:cNvPr id="20" name="Rectangle 19"/>
          <p:cNvSpPr/>
          <p:nvPr/>
        </p:nvSpPr>
        <p:spPr>
          <a:xfrm>
            <a:off x="1234124" y="1559587"/>
            <a:ext cx="7584441" cy="822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dirty="0">
                <a:solidFill>
                  <a:srgbClr val="191B23"/>
                </a:solidFill>
              </a:rPr>
              <a:t>Adoption of Standards - for Insight Across Systems</a:t>
            </a:r>
          </a:p>
        </p:txBody>
      </p:sp>
      <p:sp>
        <p:nvSpPr>
          <p:cNvPr id="21" name="Rectangle 20"/>
          <p:cNvSpPr/>
          <p:nvPr/>
        </p:nvSpPr>
        <p:spPr>
          <a:xfrm>
            <a:off x="319722" y="2513509"/>
            <a:ext cx="914400"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B23"/>
              </a:solidFill>
            </a:endParaRPr>
          </a:p>
        </p:txBody>
      </p:sp>
      <p:sp>
        <p:nvSpPr>
          <p:cNvPr id="22" name="Rectangle 21"/>
          <p:cNvSpPr/>
          <p:nvPr/>
        </p:nvSpPr>
        <p:spPr>
          <a:xfrm>
            <a:off x="1234124" y="2513509"/>
            <a:ext cx="7584441" cy="82296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dirty="0">
                <a:solidFill>
                  <a:srgbClr val="191B23"/>
                </a:solidFill>
              </a:rPr>
              <a:t>Integration - Analytics insight are just part of the course</a:t>
            </a:r>
          </a:p>
        </p:txBody>
      </p:sp>
      <p:sp>
        <p:nvSpPr>
          <p:cNvPr id="23" name="Rectangle 22"/>
          <p:cNvSpPr/>
          <p:nvPr/>
        </p:nvSpPr>
        <p:spPr>
          <a:xfrm>
            <a:off x="319722" y="3467431"/>
            <a:ext cx="914400" cy="822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B23"/>
              </a:solidFill>
            </a:endParaRPr>
          </a:p>
        </p:txBody>
      </p:sp>
      <p:sp>
        <p:nvSpPr>
          <p:cNvPr id="24" name="Rectangle 23"/>
          <p:cNvSpPr/>
          <p:nvPr/>
        </p:nvSpPr>
        <p:spPr>
          <a:xfrm>
            <a:off x="1234124" y="3467431"/>
            <a:ext cx="7584441" cy="82296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dirty="0">
                <a:solidFill>
                  <a:srgbClr val="191B23"/>
                </a:solidFill>
              </a:rPr>
              <a:t>Automation - Analytics will drive automation in the course</a:t>
            </a:r>
          </a:p>
        </p:txBody>
      </p:sp>
      <p:sp>
        <p:nvSpPr>
          <p:cNvPr id="25" name="Rectangle 24"/>
          <p:cNvSpPr/>
          <p:nvPr/>
        </p:nvSpPr>
        <p:spPr>
          <a:xfrm>
            <a:off x="319722" y="4421353"/>
            <a:ext cx="914400" cy="822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B23"/>
              </a:solidFill>
            </a:endParaRPr>
          </a:p>
        </p:txBody>
      </p:sp>
      <p:sp>
        <p:nvSpPr>
          <p:cNvPr id="26" name="Rectangle 25"/>
          <p:cNvSpPr/>
          <p:nvPr/>
        </p:nvSpPr>
        <p:spPr>
          <a:xfrm>
            <a:off x="1234124" y="4421353"/>
            <a:ext cx="7584441" cy="82296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dirty="0">
                <a:solidFill>
                  <a:srgbClr val="191B23"/>
                </a:solidFill>
              </a:rPr>
              <a:t>Data Driven Interventions &amp; Evidence based education</a:t>
            </a:r>
          </a:p>
        </p:txBody>
      </p:sp>
      <p:sp>
        <p:nvSpPr>
          <p:cNvPr id="15" name="Oval 14"/>
          <p:cNvSpPr/>
          <p:nvPr/>
        </p:nvSpPr>
        <p:spPr>
          <a:xfrm>
            <a:off x="491223" y="1685368"/>
            <a:ext cx="571398" cy="571398"/>
          </a:xfrm>
          <a:prstGeom prst="ellipse">
            <a:avLst/>
          </a:prstGeom>
          <a:solidFill>
            <a:schemeClr val="bg1"/>
          </a:solid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191B23"/>
                </a:solidFill>
              </a:rPr>
              <a:t>1</a:t>
            </a:r>
          </a:p>
        </p:txBody>
      </p:sp>
      <p:sp>
        <p:nvSpPr>
          <p:cNvPr id="46" name="Oval 45"/>
          <p:cNvSpPr/>
          <p:nvPr/>
        </p:nvSpPr>
        <p:spPr>
          <a:xfrm>
            <a:off x="491223" y="2639290"/>
            <a:ext cx="571398" cy="571398"/>
          </a:xfrm>
          <a:prstGeom prst="ellipse">
            <a:avLst/>
          </a:prstGeom>
          <a:solidFill>
            <a:schemeClr val="bg1"/>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191B23"/>
                </a:solidFill>
              </a:rPr>
              <a:t>2</a:t>
            </a:r>
          </a:p>
        </p:txBody>
      </p:sp>
      <p:sp>
        <p:nvSpPr>
          <p:cNvPr id="47" name="Oval 46"/>
          <p:cNvSpPr/>
          <p:nvPr/>
        </p:nvSpPr>
        <p:spPr>
          <a:xfrm>
            <a:off x="491223" y="3593212"/>
            <a:ext cx="571398" cy="571398"/>
          </a:xfrm>
          <a:prstGeom prst="ellipse">
            <a:avLst/>
          </a:prstGeom>
          <a:solidFill>
            <a:schemeClr val="bg1"/>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191B23"/>
                </a:solidFill>
              </a:rPr>
              <a:t>3</a:t>
            </a:r>
          </a:p>
        </p:txBody>
      </p:sp>
      <p:sp>
        <p:nvSpPr>
          <p:cNvPr id="48" name="Oval 47"/>
          <p:cNvSpPr/>
          <p:nvPr/>
        </p:nvSpPr>
        <p:spPr>
          <a:xfrm>
            <a:off x="491223" y="4547134"/>
            <a:ext cx="571398" cy="571398"/>
          </a:xfrm>
          <a:prstGeom prst="ellipse">
            <a:avLst/>
          </a:prstGeom>
          <a:solidFill>
            <a:schemeClr val="bg1"/>
          </a:solidFill>
          <a:ln w="38100" cmpd="sng">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191B23"/>
                </a:solidFill>
              </a:rPr>
              <a:t>4</a:t>
            </a:r>
          </a:p>
        </p:txBody>
      </p:sp>
      <p:sp>
        <p:nvSpPr>
          <p:cNvPr id="16" name="Rectangle 15"/>
          <p:cNvSpPr/>
          <p:nvPr/>
        </p:nvSpPr>
        <p:spPr>
          <a:xfrm>
            <a:off x="312615" y="5370094"/>
            <a:ext cx="914400" cy="8229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B23"/>
              </a:solidFill>
            </a:endParaRPr>
          </a:p>
        </p:txBody>
      </p:sp>
      <p:sp>
        <p:nvSpPr>
          <p:cNvPr id="17" name="Rectangle 16"/>
          <p:cNvSpPr/>
          <p:nvPr/>
        </p:nvSpPr>
        <p:spPr>
          <a:xfrm>
            <a:off x="1227017" y="5370094"/>
            <a:ext cx="7584441" cy="82296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dirty="0">
                <a:solidFill>
                  <a:srgbClr val="191B23"/>
                </a:solidFill>
              </a:rPr>
              <a:t>Cognitive Analytics</a:t>
            </a:r>
          </a:p>
        </p:txBody>
      </p:sp>
      <p:sp>
        <p:nvSpPr>
          <p:cNvPr id="18" name="Oval 17"/>
          <p:cNvSpPr/>
          <p:nvPr/>
        </p:nvSpPr>
        <p:spPr>
          <a:xfrm>
            <a:off x="484116" y="5495875"/>
            <a:ext cx="571398" cy="571398"/>
          </a:xfrm>
          <a:prstGeom prst="ellipse">
            <a:avLst/>
          </a:prstGeom>
          <a:solidFill>
            <a:schemeClr val="bg1"/>
          </a:solidFill>
          <a:ln w="3810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rgbClr val="191B23"/>
                </a:solidFill>
              </a:rPr>
              <a:t>5</a:t>
            </a:r>
          </a:p>
        </p:txBody>
      </p:sp>
    </p:spTree>
    <p:extLst>
      <p:ext uri="{BB962C8B-B14F-4D97-AF65-F5344CB8AC3E}">
        <p14:creationId xmlns:p14="http://schemas.microsoft.com/office/powerpoint/2010/main" val="17751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of Standards – Insight Across Systems</a:t>
            </a:r>
          </a:p>
        </p:txBody>
      </p:sp>
      <p:sp>
        <p:nvSpPr>
          <p:cNvPr id="4" name="Rectangle 3"/>
          <p:cNvSpPr/>
          <p:nvPr/>
        </p:nvSpPr>
        <p:spPr>
          <a:xfrm>
            <a:off x="0" y="1107285"/>
            <a:ext cx="9144000" cy="163954"/>
          </a:xfrm>
          <a:prstGeom prst="rect">
            <a:avLst/>
          </a:prstGeom>
          <a:solidFill>
            <a:schemeClr val="accent6"/>
          </a:solidFill>
          <a:ln w="12700" cap="sq">
            <a:noFill/>
            <a:miter lim="800000"/>
          </a:ln>
        </p:spPr>
        <p:txBody>
          <a:bodyPr wrap="square" lIns="137160" tIns="137160" rIns="137160" bIns="137160" rtlCol="0">
            <a:noAutofit/>
          </a:bodyPr>
          <a:lstStyle/>
          <a:p>
            <a:endParaRPr lang="en-US" dirty="0">
              <a:solidFill>
                <a:srgbClr val="FF0000"/>
              </a:solidFill>
              <a:latin typeface="+mj-lt"/>
            </a:endParaRPr>
          </a:p>
        </p:txBody>
      </p:sp>
      <p:sp>
        <p:nvSpPr>
          <p:cNvPr id="5" name="Content Placeholder 2"/>
          <p:cNvSpPr txBox="1">
            <a:spLocks/>
          </p:cNvSpPr>
          <p:nvPr/>
        </p:nvSpPr>
        <p:spPr>
          <a:xfrm>
            <a:off x="5705817" y="1564485"/>
            <a:ext cx="3125567" cy="4426194"/>
          </a:xfrm>
          <a:prstGeom prst="rect">
            <a:avLst/>
          </a:prstGeom>
          <a:solidFill>
            <a:schemeClr val="bg1"/>
          </a:solidFill>
        </p:spPr>
        <p:txBody>
          <a:bodyPr lIns="457200" tIns="457200" rIns="457200" bIns="457200">
            <a:normAutofit/>
          </a:bodyPr>
          <a:lstStyle>
            <a:lvl1pPr marL="22542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1pPr>
            <a:lvl2pPr marL="463550" indent="-2381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2pPr>
            <a:lvl3pPr marL="68897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3pPr>
            <a:lvl4pPr marL="914400"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4pPr>
            <a:lvl5pPr marL="1139825" indent="-225425" algn="l" defTabSz="457200" rtl="0" eaLnBrk="1" latinLnBrk="0" hangingPunct="1">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 typeface="Wingdings" charset="2"/>
              <a:buNone/>
              <a:tabLst/>
              <a:defRPr/>
            </a:pPr>
            <a:r>
              <a:rPr lang="en-US" dirty="0"/>
              <a:t>Integrated insights for teachers into what students are doing across tools and experiences</a:t>
            </a:r>
          </a:p>
          <a:p>
            <a:pPr marL="0" marR="0" lvl="0" indent="0" defTabSz="914400" eaLnBrk="1" fontAlgn="auto" latinLnBrk="0" hangingPunct="1">
              <a:lnSpc>
                <a:spcPct val="100000"/>
              </a:lnSpc>
              <a:spcBef>
                <a:spcPts val="0"/>
              </a:spcBef>
              <a:spcAft>
                <a:spcPts val="0"/>
              </a:spcAft>
              <a:buClrTx/>
              <a:buSzTx/>
              <a:buFont typeface="Wingdings" charset="2"/>
              <a:buNone/>
              <a:tabLst/>
              <a:defRPr/>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46" y="1434326"/>
            <a:ext cx="5032706" cy="4696231"/>
          </a:xfrm>
          <a:prstGeom prst="rect">
            <a:avLst/>
          </a:prstGeom>
          <a:ln>
            <a:solidFill>
              <a:schemeClr val="accent6"/>
            </a:solidFill>
          </a:ln>
        </p:spPr>
      </p:pic>
      <p:sp>
        <p:nvSpPr>
          <p:cNvPr id="6" name="TextBox 5"/>
          <p:cNvSpPr txBox="1"/>
          <p:nvPr/>
        </p:nvSpPr>
        <p:spPr>
          <a:xfrm>
            <a:off x="201446" y="6274189"/>
            <a:ext cx="5032706" cy="337625"/>
          </a:xfrm>
          <a:prstGeom prst="rect">
            <a:avLst/>
          </a:prstGeom>
          <a:noFill/>
        </p:spPr>
        <p:txBody>
          <a:bodyPr wrap="square" lIns="137160" tIns="137160" rIns="137160" bIns="137160" rtlCol="0">
            <a:noAutofit/>
          </a:bodyPr>
          <a:lstStyle/>
          <a:p>
            <a:r>
              <a:rPr lang="en-US" sz="2400" dirty="0" err="1"/>
              <a:t>Kaltural</a:t>
            </a:r>
            <a:r>
              <a:rPr lang="en-US" sz="2400" dirty="0"/>
              <a:t> Data in Blackboard Learn</a:t>
            </a:r>
          </a:p>
        </p:txBody>
      </p:sp>
    </p:spTree>
    <p:extLst>
      <p:ext uri="{BB962C8B-B14F-4D97-AF65-F5344CB8AC3E}">
        <p14:creationId xmlns:p14="http://schemas.microsoft.com/office/powerpoint/2010/main" val="355781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Integration: Discussion Insight and Action</a:t>
            </a:r>
            <a:br>
              <a:rPr lang="en-US" dirty="0"/>
            </a:br>
            <a:r>
              <a:rPr lang="en-US" sz="1800" i="1" dirty="0">
                <a:latin typeface="+mn-lt"/>
              </a:rPr>
              <a:t>In development (Plan: March)</a:t>
            </a:r>
            <a:endParaRPr lang="en-US" sz="1800" dirty="0">
              <a:latin typeface="+mn-lt"/>
            </a:endParaRPr>
          </a:p>
        </p:txBody>
      </p:sp>
      <p:sp>
        <p:nvSpPr>
          <p:cNvPr id="9" name="Rectangle 8"/>
          <p:cNvSpPr/>
          <p:nvPr/>
        </p:nvSpPr>
        <p:spPr>
          <a:xfrm>
            <a:off x="5698435" y="1055077"/>
            <a:ext cx="3140765" cy="181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r>
              <a:rPr lang="en-US" sz="900" i="1">
                <a:solidFill>
                  <a:schemeClr val="tx1"/>
                </a:solidFill>
              </a:rPr>
              <a:t>Conceptual mock-up subject to change without notice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615" y="1376736"/>
            <a:ext cx="5260032" cy="5347699"/>
          </a:xfrm>
          <a:prstGeom prst="rect">
            <a:avLst/>
          </a:prstGeom>
          <a:effectLst>
            <a:outerShdw blurRad="215900" dist="38100" dir="2700000" algn="tl" rotWithShape="0">
              <a:prstClr val="black">
                <a:alpha val="40000"/>
              </a:prstClr>
            </a:outerShdw>
          </a:effectLst>
        </p:spPr>
      </p:pic>
      <p:pic>
        <p:nvPicPr>
          <p:cNvPr id="5" name="image2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8559" y="1376736"/>
            <a:ext cx="2998998" cy="2423608"/>
          </a:xfrm>
          <a:prstGeom prst="rect">
            <a:avLst/>
          </a:prstGeom>
          <a:effectLst>
            <a:outerShdw blurRad="215900" dist="38100" dir="2700000" algn="tl" rotWithShape="0">
              <a:prstClr val="black">
                <a:alpha val="40000"/>
              </a:prstClr>
            </a:outerShdw>
          </a:effectLst>
        </p:spPr>
      </p:pic>
    </p:spTree>
    <p:extLst>
      <p:ext uri="{BB962C8B-B14F-4D97-AF65-F5344CB8AC3E}">
        <p14:creationId xmlns:p14="http://schemas.microsoft.com/office/powerpoint/2010/main" val="42513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Automation - Nudging Behavior</a:t>
            </a:r>
          </a:p>
        </p:txBody>
      </p:sp>
      <p:pic>
        <p:nvPicPr>
          <p:cNvPr id="10" name="Picture 2" descr="Image result for Blackboard Ultra activity st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12" y="1157446"/>
            <a:ext cx="7470633" cy="5932562"/>
          </a:xfrm>
          <a:prstGeom prst="rect">
            <a:avLst/>
          </a:prstGeom>
          <a:solidFill>
            <a:schemeClr val="bg1"/>
          </a:solidFill>
        </p:spPr>
      </p:pic>
    </p:spTree>
    <p:extLst>
      <p:ext uri="{BB962C8B-B14F-4D97-AF65-F5344CB8AC3E}">
        <p14:creationId xmlns:p14="http://schemas.microsoft.com/office/powerpoint/2010/main" val="252445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lackboard Ultra activity st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8636000" cy="6858000"/>
          </a:xfrm>
          <a:prstGeom prst="rect">
            <a:avLst/>
          </a:prstGeom>
          <a:solidFill>
            <a:schemeClr val="bg1"/>
          </a:solidFill>
        </p:spPr>
      </p:pic>
      <p:sp>
        <p:nvSpPr>
          <p:cNvPr id="3" name="Rectangle 2"/>
          <p:cNvSpPr/>
          <p:nvPr/>
        </p:nvSpPr>
        <p:spPr>
          <a:xfrm>
            <a:off x="1132764" y="2402006"/>
            <a:ext cx="7506269" cy="3630304"/>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tx1"/>
              </a:solidFill>
              <a:latin typeface="+mj-lt"/>
            </a:endParaRPr>
          </a:p>
        </p:txBody>
      </p:sp>
      <p:grpSp>
        <p:nvGrpSpPr>
          <p:cNvPr id="4" name="Group 3"/>
          <p:cNvGrpSpPr/>
          <p:nvPr/>
        </p:nvGrpSpPr>
        <p:grpSpPr>
          <a:xfrm>
            <a:off x="1325880" y="2571750"/>
            <a:ext cx="7040880" cy="3257549"/>
            <a:chOff x="1984968" y="2870155"/>
            <a:chExt cx="5545083" cy="2198648"/>
          </a:xfrm>
          <a:solidFill>
            <a:schemeClr val="bg1"/>
          </a:solidFill>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0912"/>
            <a:stretch/>
          </p:blipFill>
          <p:spPr>
            <a:xfrm>
              <a:off x="3586914" y="2870155"/>
              <a:ext cx="3943137" cy="923925"/>
            </a:xfrm>
            <a:prstGeom prst="rect">
              <a:avLst/>
            </a:prstGeom>
            <a:grpFill/>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14" y="4125828"/>
              <a:ext cx="3943137" cy="942975"/>
            </a:xfrm>
            <a:prstGeom prst="rect">
              <a:avLst/>
            </a:prstGeom>
            <a:grpFill/>
            <a:ln>
              <a:noFill/>
            </a:ln>
            <a:effectLst>
              <a:outerShdw blurRad="292100" dist="139700" dir="2700000" algn="tl" rotWithShape="0">
                <a:srgbClr val="333333">
                  <a:alpha val="65000"/>
                </a:srgbClr>
              </a:outerShdw>
            </a:effectLst>
          </p:spPr>
        </p:pic>
        <p:sp>
          <p:nvSpPr>
            <p:cNvPr id="7" name="TextBox 6"/>
            <p:cNvSpPr txBox="1"/>
            <p:nvPr/>
          </p:nvSpPr>
          <p:spPr>
            <a:xfrm>
              <a:off x="1984969" y="3045545"/>
              <a:ext cx="1394074" cy="507831"/>
            </a:xfrm>
            <a:prstGeom prst="rect">
              <a:avLst/>
            </a:prstGeom>
            <a:grpFill/>
          </p:spPr>
          <p:txBody>
            <a:bodyPr wrap="square" rtlCol="0">
              <a:spAutoFit/>
            </a:bodyPr>
            <a:lstStyle/>
            <a:p>
              <a:pPr defTabSz="342900"/>
              <a:r>
                <a:rPr lang="en-US" sz="2700" i="1" dirty="0">
                  <a:solidFill>
                    <a:srgbClr val="191B23"/>
                  </a:solidFill>
                  <a:latin typeface="Calibri"/>
                </a:rPr>
                <a:t>Learner</a:t>
              </a:r>
              <a:endParaRPr lang="en-US" sz="1350" i="1" dirty="0">
                <a:solidFill>
                  <a:srgbClr val="191B23"/>
                </a:solidFill>
                <a:latin typeface="Calibri"/>
              </a:endParaRPr>
            </a:p>
          </p:txBody>
        </p:sp>
        <p:sp>
          <p:nvSpPr>
            <p:cNvPr id="8" name="TextBox 7"/>
            <p:cNvSpPr txBox="1"/>
            <p:nvPr/>
          </p:nvSpPr>
          <p:spPr>
            <a:xfrm>
              <a:off x="1984968" y="4354943"/>
              <a:ext cx="1394074" cy="507831"/>
            </a:xfrm>
            <a:prstGeom prst="rect">
              <a:avLst/>
            </a:prstGeom>
            <a:grpFill/>
          </p:spPr>
          <p:txBody>
            <a:bodyPr wrap="square" rtlCol="0">
              <a:spAutoFit/>
            </a:bodyPr>
            <a:lstStyle/>
            <a:p>
              <a:pPr defTabSz="342900"/>
              <a:r>
                <a:rPr lang="en-US" sz="2700" i="1" dirty="0">
                  <a:solidFill>
                    <a:srgbClr val="191B23"/>
                  </a:solidFill>
                  <a:latin typeface="Calibri"/>
                </a:rPr>
                <a:t>Teacher</a:t>
              </a:r>
              <a:endParaRPr lang="en-US" sz="1350" i="1" dirty="0">
                <a:solidFill>
                  <a:srgbClr val="191B23"/>
                </a:solidFill>
                <a:latin typeface="Calibri"/>
              </a:endParaRPr>
            </a:p>
          </p:txBody>
        </p:sp>
      </p:grpSp>
    </p:spTree>
    <p:extLst>
      <p:ext uri="{BB962C8B-B14F-4D97-AF65-F5344CB8AC3E}">
        <p14:creationId xmlns:p14="http://schemas.microsoft.com/office/powerpoint/2010/main" val="14413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93" y="194220"/>
            <a:ext cx="2561516" cy="2560320"/>
          </a:xfrm>
        </p:spPr>
        <p:txBody>
          <a:bodyPr/>
          <a:lstStyle/>
          <a:p>
            <a:r>
              <a:rPr lang="en-US" sz="1350" dirty="0"/>
              <a:t>Data Driven Interventions  </a:t>
            </a:r>
            <a:r>
              <a:rPr lang="en-US" dirty="0"/>
              <a:t>Blackboard Predict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487598" y="1149178"/>
            <a:ext cx="7040602" cy="5603448"/>
          </a:xfrm>
          <a:prstGeom prst="rect">
            <a:avLst/>
          </a:prstGeom>
        </p:spPr>
      </p:pic>
    </p:spTree>
    <p:extLst>
      <p:ext uri="{BB962C8B-B14F-4D97-AF65-F5344CB8AC3E}">
        <p14:creationId xmlns:p14="http://schemas.microsoft.com/office/powerpoint/2010/main" val="89132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&amp; Integration – Cognitive Analytics</a:t>
            </a:r>
          </a:p>
        </p:txBody>
      </p:sp>
      <p:pic>
        <p:nvPicPr>
          <p:cNvPr id="1028" name="Picture 4" descr="Image result for Jill watson tu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97" y="1268217"/>
            <a:ext cx="7504099" cy="556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bWorld16 4-3">
  <a:themeElements>
    <a:clrScheme name="BbWorld16 light">
      <a:dk1>
        <a:srgbClr val="191B23"/>
      </a:dk1>
      <a:lt1>
        <a:srgbClr val="FFFFFF"/>
      </a:lt1>
      <a:dk2>
        <a:srgbClr val="191B23"/>
      </a:dk2>
      <a:lt2>
        <a:srgbClr val="E2E2E2"/>
      </a:lt2>
      <a:accent1>
        <a:srgbClr val="00CC90"/>
      </a:accent1>
      <a:accent2>
        <a:srgbClr val="CCCC00"/>
      </a:accent2>
      <a:accent3>
        <a:srgbClr val="FFCD00"/>
      </a:accent3>
      <a:accent4>
        <a:srgbClr val="FF7F41"/>
      </a:accent4>
      <a:accent5>
        <a:srgbClr val="FF0066"/>
      </a:accent5>
      <a:accent6>
        <a:srgbClr val="C800A1"/>
      </a:accent6>
      <a:hlink>
        <a:srgbClr val="3398CC"/>
      </a:hlink>
      <a:folHlink>
        <a:srgbClr val="E2E2E2"/>
      </a:folHlink>
    </a:clrScheme>
    <a:fontScheme name="BbWorld1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sq">
          <a:noFill/>
          <a:miter lim="800000"/>
        </a:ln>
        <a:effectLst/>
      </a:spPr>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defPPr algn="ctr">
          <a:defRPr dirty="0" smtClean="0">
            <a:solidFill>
              <a:schemeClr val="tx1"/>
            </a:solidFill>
            <a:latin typeface="+mj-lt"/>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37160" tIns="137160" rIns="137160" bIns="137160" rtlCol="0">
        <a:noAutofit/>
      </a:bodyPr>
      <a:lstStyle>
        <a:defPPr>
          <a:defRPr dirty="0" smtClean="0"/>
        </a:defPPr>
      </a:lstStyle>
    </a:txDef>
  </a:objectDefaults>
  <a:extraClrSchemeLst/>
</a:theme>
</file>

<file path=ppt/theme/theme2.xml><?xml version="1.0" encoding="utf-8"?>
<a:theme xmlns:a="http://schemas.openxmlformats.org/drawingml/2006/main" name="Bb 16-9 light v1.0">
  <a:themeElements>
    <a:clrScheme name="Blackboard">
      <a:dk1>
        <a:srgbClr val="191B23"/>
      </a:dk1>
      <a:lt1>
        <a:sysClr val="window" lastClr="FFFFFF"/>
      </a:lt1>
      <a:dk2>
        <a:srgbClr val="191B23"/>
      </a:dk2>
      <a:lt2>
        <a:srgbClr val="E2E2E2"/>
      </a:lt2>
      <a:accent1>
        <a:srgbClr val="3398CC"/>
      </a:accent1>
      <a:accent2>
        <a:srgbClr val="00CC90"/>
      </a:accent2>
      <a:accent3>
        <a:srgbClr val="FFCD00"/>
      </a:accent3>
      <a:accent4>
        <a:srgbClr val="FF7F41"/>
      </a:accent4>
      <a:accent5>
        <a:srgbClr val="FF0066"/>
      </a:accent5>
      <a:accent6>
        <a:srgbClr val="C800A1"/>
      </a:accent6>
      <a:hlink>
        <a:srgbClr val="3398CC"/>
      </a:hlink>
      <a:folHlink>
        <a:srgbClr val="E2E2E2"/>
      </a:folHlink>
    </a:clrScheme>
    <a:fontScheme name="Blackboard PP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sq">
          <a:noFill/>
          <a:miter lim="800000"/>
        </a:ln>
        <a:effectLst/>
      </a:spPr>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defPPr algn="ctr">
          <a:defRPr dirty="0" smtClean="0">
            <a:solidFill>
              <a:schemeClr val="bg1"/>
            </a:solidFill>
            <a:latin typeface="+mj-lt"/>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37160" tIns="137160" rIns="137160" bIns="137160" rtlCol="0">
        <a:no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180</Words>
  <Application>Microsoft Office PowerPoint</Application>
  <PresentationFormat>On-screen Show (4:3)</PresentationFormat>
  <Paragraphs>31</Paragraphs>
  <Slides>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Georgia</vt:lpstr>
      <vt:lpstr>Wingdings</vt:lpstr>
      <vt:lpstr>1_BbWorld16 4-3</vt:lpstr>
      <vt:lpstr>Bb 16-9 light v1.0</vt:lpstr>
      <vt:lpstr>Where next for learning analytics?</vt:lpstr>
      <vt:lpstr>PowerPoint Presentation</vt:lpstr>
      <vt:lpstr>Agenda</vt:lpstr>
      <vt:lpstr>Adoption of Standards – Insight Across Systems</vt:lpstr>
      <vt:lpstr>Analytics Integration: Discussion Insight and Action In development (Plan: March)</vt:lpstr>
      <vt:lpstr>Analytics Automation - Nudging Behavior</vt:lpstr>
      <vt:lpstr>PowerPoint Presentation</vt:lpstr>
      <vt:lpstr>Data Driven Interventions  Blackboard Predict</vt:lpstr>
      <vt:lpstr>Automation &amp; Integration – Cognitive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Burrows</dc:creator>
  <cp:lastModifiedBy>Richard Burrows</cp:lastModifiedBy>
  <cp:revision>10</cp:revision>
  <dcterms:created xsi:type="dcterms:W3CDTF">2017-05-02T19:14:36Z</dcterms:created>
  <dcterms:modified xsi:type="dcterms:W3CDTF">2017-05-03T13:51:25Z</dcterms:modified>
</cp:coreProperties>
</file>