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377" r:id="rId3"/>
    <p:sldId id="381" r:id="rId4"/>
    <p:sldId id="376" r:id="rId5"/>
    <p:sldId id="380" r:id="rId6"/>
    <p:sldId id="379" r:id="rId7"/>
    <p:sldId id="378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E12"/>
    <a:srgbClr val="E04710"/>
    <a:srgbClr val="9F3515"/>
    <a:srgbClr val="2C38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0574" autoAdjust="0"/>
  </p:normalViewPr>
  <p:slideViewPr>
    <p:cSldViewPr snapToObjects="1">
      <p:cViewPr varScale="1">
        <p:scale>
          <a:sx n="85" d="100"/>
          <a:sy n="85" d="100"/>
        </p:scale>
        <p:origin x="112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08F6D-E780-4B6E-9787-61493AADAA1B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1C28119-8C76-4181-B4FA-754B35D6CB9E}">
      <dgm:prSet phldrT="[Text]" custT="1"/>
      <dgm:spPr/>
      <dgm:t>
        <a:bodyPr/>
        <a:lstStyle/>
        <a:p>
          <a:r>
            <a:rPr lang="en-GB" sz="1400" b="1"/>
            <a:t>1. Workshop</a:t>
          </a:r>
        </a:p>
      </dgm:t>
    </dgm:pt>
    <dgm:pt modelId="{9F8AFB90-BBA0-4054-A241-526E13555518}" type="parTrans" cxnId="{5729BF00-8189-4AD6-81A7-47EAF66CA479}">
      <dgm:prSet/>
      <dgm:spPr/>
      <dgm:t>
        <a:bodyPr/>
        <a:lstStyle/>
        <a:p>
          <a:endParaRPr lang="en-GB"/>
        </a:p>
      </dgm:t>
    </dgm:pt>
    <dgm:pt modelId="{79694108-5E8E-4EA8-99A1-97BDC441EECB}" type="sibTrans" cxnId="{5729BF00-8189-4AD6-81A7-47EAF66CA479}">
      <dgm:prSet/>
      <dgm:spPr/>
      <dgm:t>
        <a:bodyPr/>
        <a:lstStyle/>
        <a:p>
          <a:endParaRPr lang="en-GB"/>
        </a:p>
      </dgm:t>
    </dgm:pt>
    <dgm:pt modelId="{7B1D4FBD-C69C-4EFA-B7E0-F896A5CD6E94}">
      <dgm:prSet phldrT="[Text]" custT="1"/>
      <dgm:spPr/>
      <dgm:t>
        <a:bodyPr/>
        <a:lstStyle/>
        <a:p>
          <a:r>
            <a:rPr lang="en-GB" sz="1400" b="1"/>
            <a:t>2. Self-assessment </a:t>
          </a:r>
        </a:p>
      </dgm:t>
    </dgm:pt>
    <dgm:pt modelId="{30A87246-57C4-4AEE-8CAD-9A631D99F11C}" type="parTrans" cxnId="{A5E19220-35B2-49DE-963C-772D91ED72FF}">
      <dgm:prSet/>
      <dgm:spPr/>
      <dgm:t>
        <a:bodyPr/>
        <a:lstStyle/>
        <a:p>
          <a:endParaRPr lang="en-GB"/>
        </a:p>
      </dgm:t>
    </dgm:pt>
    <dgm:pt modelId="{CF17C041-0AFD-46C6-BC6E-DF5A9611C902}" type="sibTrans" cxnId="{A5E19220-35B2-49DE-963C-772D91ED72FF}">
      <dgm:prSet/>
      <dgm:spPr/>
      <dgm:t>
        <a:bodyPr/>
        <a:lstStyle/>
        <a:p>
          <a:endParaRPr lang="en-GB"/>
        </a:p>
      </dgm:t>
    </dgm:pt>
    <dgm:pt modelId="{7FBEB5AF-12B4-4C43-8993-93D0759277A4}">
      <dgm:prSet phldrT="[Text]" custT="1"/>
      <dgm:spPr/>
      <dgm:t>
        <a:bodyPr/>
        <a:lstStyle/>
        <a:p>
          <a:r>
            <a:rPr lang="en-GB" sz="1200" b="1"/>
            <a:t>3. Institutional Readiness</a:t>
          </a:r>
        </a:p>
      </dgm:t>
    </dgm:pt>
    <dgm:pt modelId="{2CA4FC1B-BCB5-411F-8BEB-02E1D6C45D9D}" type="parTrans" cxnId="{E90359A9-7E35-48DA-83D8-DD717C613BDA}">
      <dgm:prSet/>
      <dgm:spPr/>
      <dgm:t>
        <a:bodyPr/>
        <a:lstStyle/>
        <a:p>
          <a:endParaRPr lang="en-GB"/>
        </a:p>
      </dgm:t>
    </dgm:pt>
    <dgm:pt modelId="{0AF207C8-6FFA-4ECC-A4F2-4FC33C7AFE20}" type="sibTrans" cxnId="{E90359A9-7E35-48DA-83D8-DD717C613BDA}">
      <dgm:prSet/>
      <dgm:spPr/>
      <dgm:t>
        <a:bodyPr/>
        <a:lstStyle/>
        <a:p>
          <a:endParaRPr lang="en-GB"/>
        </a:p>
      </dgm:t>
    </dgm:pt>
    <dgm:pt modelId="{1E55F6AD-EE78-45DC-80DF-43EE9EBB5711}">
      <dgm:prSet phldrT="[Text]" custT="1"/>
      <dgm:spPr/>
      <dgm:t>
        <a:bodyPr/>
        <a:lstStyle/>
        <a:p>
          <a:r>
            <a:rPr lang="en-GB" sz="1200" b="1" dirty="0"/>
            <a:t>4. Signed-up for Service</a:t>
          </a:r>
        </a:p>
      </dgm:t>
    </dgm:pt>
    <dgm:pt modelId="{2B7167E3-F4C9-4B2E-9963-1DE243E5F178}" type="parTrans" cxnId="{D0AB89A9-8A3C-48C0-AB41-62A2443D0B15}">
      <dgm:prSet/>
      <dgm:spPr/>
      <dgm:t>
        <a:bodyPr/>
        <a:lstStyle/>
        <a:p>
          <a:endParaRPr lang="en-GB"/>
        </a:p>
      </dgm:t>
    </dgm:pt>
    <dgm:pt modelId="{D9548B6B-9806-4709-9C71-ABEAE7704F0F}" type="sibTrans" cxnId="{D0AB89A9-8A3C-48C0-AB41-62A2443D0B15}">
      <dgm:prSet/>
      <dgm:spPr/>
      <dgm:t>
        <a:bodyPr/>
        <a:lstStyle/>
        <a:p>
          <a:endParaRPr lang="en-GB"/>
        </a:p>
      </dgm:t>
    </dgm:pt>
    <dgm:pt modelId="{BF8B958A-87EE-4842-A251-977958970922}">
      <dgm:prSet phldrT="[Text]" custT="1"/>
      <dgm:spPr/>
      <dgm:t>
        <a:bodyPr/>
        <a:lstStyle/>
        <a:p>
          <a:r>
            <a:rPr lang="en-GB" sz="1200" b="1" dirty="0" smtClean="0"/>
            <a:t>5. </a:t>
          </a:r>
          <a:r>
            <a:rPr lang="en-GB" sz="1200" b="1" dirty="0"/>
            <a:t>Implementation Support</a:t>
          </a:r>
        </a:p>
      </dgm:t>
    </dgm:pt>
    <dgm:pt modelId="{A900B889-87D4-43F1-AE70-A6C84630734D}" type="parTrans" cxnId="{848BFB05-FC4E-425A-BFBE-A66F8FE4F265}">
      <dgm:prSet/>
      <dgm:spPr/>
      <dgm:t>
        <a:bodyPr/>
        <a:lstStyle/>
        <a:p>
          <a:endParaRPr lang="en-GB"/>
        </a:p>
      </dgm:t>
    </dgm:pt>
    <dgm:pt modelId="{94F4CB51-424C-44A3-806F-76701D019A17}" type="sibTrans" cxnId="{848BFB05-FC4E-425A-BFBE-A66F8FE4F265}">
      <dgm:prSet/>
      <dgm:spPr/>
      <dgm:t>
        <a:bodyPr/>
        <a:lstStyle/>
        <a:p>
          <a:endParaRPr lang="en-GB"/>
        </a:p>
      </dgm:t>
    </dgm:pt>
    <dgm:pt modelId="{860DCC77-19EE-4716-B73A-2DB4F029687F}" type="pres">
      <dgm:prSet presAssocID="{83D08F6D-E780-4B6E-9787-61493AADAA1B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2A6170E8-4CF5-4D1C-BEDB-892885DBEC4C}" type="pres">
      <dgm:prSet presAssocID="{BF8B958A-87EE-4842-A251-977958970922}" presName="Accent5" presStyleCnt="0"/>
      <dgm:spPr/>
    </dgm:pt>
    <dgm:pt modelId="{F374C3EC-EC59-4507-B885-C0A9B403CBF1}" type="pres">
      <dgm:prSet presAssocID="{BF8B958A-87EE-4842-A251-977958970922}" presName="Accent" presStyleLbl="node1" presStyleIdx="0" presStyleCnt="5"/>
      <dgm:spPr/>
    </dgm:pt>
    <dgm:pt modelId="{C6FB2D37-A65C-45EE-9CF9-6C465CAFCA75}" type="pres">
      <dgm:prSet presAssocID="{BF8B958A-87EE-4842-A251-977958970922}" presName="ParentBackground5" presStyleCnt="0"/>
      <dgm:spPr/>
    </dgm:pt>
    <dgm:pt modelId="{2B2E1253-6871-473D-BA8C-EEAE1CEC8923}" type="pres">
      <dgm:prSet presAssocID="{BF8B958A-87EE-4842-A251-977958970922}" presName="ParentBackground" presStyleLbl="fgAcc1" presStyleIdx="0" presStyleCnt="5"/>
      <dgm:spPr/>
      <dgm:t>
        <a:bodyPr/>
        <a:lstStyle/>
        <a:p>
          <a:endParaRPr lang="en-GB"/>
        </a:p>
      </dgm:t>
    </dgm:pt>
    <dgm:pt modelId="{A97117AB-3B9B-481D-BFD8-B9672F327730}" type="pres">
      <dgm:prSet presAssocID="{BF8B958A-87EE-4842-A251-977958970922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990617-9BB0-4EF8-8C93-17CACA9BB043}" type="pres">
      <dgm:prSet presAssocID="{1E55F6AD-EE78-45DC-80DF-43EE9EBB5711}" presName="Accent4" presStyleCnt="0"/>
      <dgm:spPr/>
    </dgm:pt>
    <dgm:pt modelId="{686CAB80-1D1F-4B78-8E92-040CB46630F6}" type="pres">
      <dgm:prSet presAssocID="{1E55F6AD-EE78-45DC-80DF-43EE9EBB5711}" presName="Accent" presStyleLbl="node1" presStyleIdx="1" presStyleCnt="5"/>
      <dgm:spPr/>
    </dgm:pt>
    <dgm:pt modelId="{A1CE2E8C-932C-4E5D-933D-06F2218E84BD}" type="pres">
      <dgm:prSet presAssocID="{1E55F6AD-EE78-45DC-80DF-43EE9EBB5711}" presName="ParentBackground4" presStyleCnt="0"/>
      <dgm:spPr/>
    </dgm:pt>
    <dgm:pt modelId="{AD125ACE-0CB5-4BA1-9402-08CEA3457496}" type="pres">
      <dgm:prSet presAssocID="{1E55F6AD-EE78-45DC-80DF-43EE9EBB5711}" presName="ParentBackground" presStyleLbl="fgAcc1" presStyleIdx="1" presStyleCnt="5"/>
      <dgm:spPr/>
      <dgm:t>
        <a:bodyPr/>
        <a:lstStyle/>
        <a:p>
          <a:endParaRPr lang="en-GB"/>
        </a:p>
      </dgm:t>
    </dgm:pt>
    <dgm:pt modelId="{2B03E79A-45BE-4938-B686-5E6F84D2B77B}" type="pres">
      <dgm:prSet presAssocID="{1E55F6AD-EE78-45DC-80DF-43EE9EBB5711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4304A6-A520-4772-B534-8AF1375066A6}" type="pres">
      <dgm:prSet presAssocID="{7FBEB5AF-12B4-4C43-8993-93D0759277A4}" presName="Accent3" presStyleCnt="0"/>
      <dgm:spPr/>
    </dgm:pt>
    <dgm:pt modelId="{CBE29185-06A2-4A4F-BCAB-30C520FF22CC}" type="pres">
      <dgm:prSet presAssocID="{7FBEB5AF-12B4-4C43-8993-93D0759277A4}" presName="Accent" presStyleLbl="node1" presStyleIdx="2" presStyleCnt="5"/>
      <dgm:spPr/>
    </dgm:pt>
    <dgm:pt modelId="{18514C5C-FFCA-4D97-A13D-5EEB67E7A2CD}" type="pres">
      <dgm:prSet presAssocID="{7FBEB5AF-12B4-4C43-8993-93D0759277A4}" presName="ParentBackground3" presStyleCnt="0"/>
      <dgm:spPr/>
    </dgm:pt>
    <dgm:pt modelId="{11E80CB5-7B37-4F1E-9D77-A5FC01DCFAEE}" type="pres">
      <dgm:prSet presAssocID="{7FBEB5AF-12B4-4C43-8993-93D0759277A4}" presName="ParentBackground" presStyleLbl="fgAcc1" presStyleIdx="2" presStyleCnt="5"/>
      <dgm:spPr/>
      <dgm:t>
        <a:bodyPr/>
        <a:lstStyle/>
        <a:p>
          <a:endParaRPr lang="en-GB"/>
        </a:p>
      </dgm:t>
    </dgm:pt>
    <dgm:pt modelId="{7590D864-32DE-4D02-87DC-E07C1C514942}" type="pres">
      <dgm:prSet presAssocID="{7FBEB5AF-12B4-4C43-8993-93D0759277A4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FCA6F6-F5EA-401B-8B9A-C639578F54C5}" type="pres">
      <dgm:prSet presAssocID="{7B1D4FBD-C69C-4EFA-B7E0-F896A5CD6E94}" presName="Accent2" presStyleCnt="0"/>
      <dgm:spPr/>
    </dgm:pt>
    <dgm:pt modelId="{6BAE7FF5-78D0-45B1-8C68-02D2E1D3A7A2}" type="pres">
      <dgm:prSet presAssocID="{7B1D4FBD-C69C-4EFA-B7E0-F896A5CD6E94}" presName="Accent" presStyleLbl="node1" presStyleIdx="3" presStyleCnt="5"/>
      <dgm:spPr/>
    </dgm:pt>
    <dgm:pt modelId="{E3A97F3D-EA17-4F17-ACC6-2A195B65E905}" type="pres">
      <dgm:prSet presAssocID="{7B1D4FBD-C69C-4EFA-B7E0-F896A5CD6E94}" presName="ParentBackground2" presStyleCnt="0"/>
      <dgm:spPr/>
    </dgm:pt>
    <dgm:pt modelId="{D939A486-E863-44DF-88DF-583887945DB0}" type="pres">
      <dgm:prSet presAssocID="{7B1D4FBD-C69C-4EFA-B7E0-F896A5CD6E94}" presName="ParentBackground" presStyleLbl="fgAcc1" presStyleIdx="3" presStyleCnt="5"/>
      <dgm:spPr/>
      <dgm:t>
        <a:bodyPr/>
        <a:lstStyle/>
        <a:p>
          <a:endParaRPr lang="en-GB"/>
        </a:p>
      </dgm:t>
    </dgm:pt>
    <dgm:pt modelId="{49F5C1C2-44B7-4443-BD98-3FFC0BA4B1EA}" type="pres">
      <dgm:prSet presAssocID="{7B1D4FBD-C69C-4EFA-B7E0-F896A5CD6E94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D83418-1356-438B-A403-066329C0AED8}" type="pres">
      <dgm:prSet presAssocID="{E1C28119-8C76-4181-B4FA-754B35D6CB9E}" presName="Accent1" presStyleCnt="0"/>
      <dgm:spPr/>
    </dgm:pt>
    <dgm:pt modelId="{B1F128D3-4F29-4E2E-BD57-56BA83E4FEB9}" type="pres">
      <dgm:prSet presAssocID="{E1C28119-8C76-4181-B4FA-754B35D6CB9E}" presName="Accent" presStyleLbl="node1" presStyleIdx="4" presStyleCnt="5"/>
      <dgm:spPr/>
    </dgm:pt>
    <dgm:pt modelId="{B6D2742A-7DAD-42AF-8129-FEABCAEE1A4B}" type="pres">
      <dgm:prSet presAssocID="{E1C28119-8C76-4181-B4FA-754B35D6CB9E}" presName="ParentBackground1" presStyleCnt="0"/>
      <dgm:spPr/>
    </dgm:pt>
    <dgm:pt modelId="{4BD523E9-1E83-44F4-A699-55D7EF342E4B}" type="pres">
      <dgm:prSet presAssocID="{E1C28119-8C76-4181-B4FA-754B35D6CB9E}" presName="ParentBackground" presStyleLbl="fgAcc1" presStyleIdx="4" presStyleCnt="5"/>
      <dgm:spPr/>
      <dgm:t>
        <a:bodyPr/>
        <a:lstStyle/>
        <a:p>
          <a:endParaRPr lang="en-GB"/>
        </a:p>
      </dgm:t>
    </dgm:pt>
    <dgm:pt modelId="{F8902DE6-8F21-40BD-8ABE-3DF9A6800054}" type="pres">
      <dgm:prSet presAssocID="{E1C28119-8C76-4181-B4FA-754B35D6CB9E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4097D78-ADA4-4AC2-ACE9-77B0C8E0A320}" type="presOf" srcId="{83D08F6D-E780-4B6E-9787-61493AADAA1B}" destId="{860DCC77-19EE-4716-B73A-2DB4F029687F}" srcOrd="0" destOrd="0" presId="urn:microsoft.com/office/officeart/2011/layout/CircleProcess"/>
    <dgm:cxn modelId="{3DF16D32-D968-4F55-8842-E9FD03E95FFD}" type="presOf" srcId="{1E55F6AD-EE78-45DC-80DF-43EE9EBB5711}" destId="{2B03E79A-45BE-4938-B686-5E6F84D2B77B}" srcOrd="1" destOrd="0" presId="urn:microsoft.com/office/officeart/2011/layout/CircleProcess"/>
    <dgm:cxn modelId="{A5E19220-35B2-49DE-963C-772D91ED72FF}" srcId="{83D08F6D-E780-4B6E-9787-61493AADAA1B}" destId="{7B1D4FBD-C69C-4EFA-B7E0-F896A5CD6E94}" srcOrd="1" destOrd="0" parTransId="{30A87246-57C4-4AEE-8CAD-9A631D99F11C}" sibTransId="{CF17C041-0AFD-46C6-BC6E-DF5A9611C902}"/>
    <dgm:cxn modelId="{569B4AE5-C585-4E26-B325-17A6F90399AF}" type="presOf" srcId="{E1C28119-8C76-4181-B4FA-754B35D6CB9E}" destId="{F8902DE6-8F21-40BD-8ABE-3DF9A6800054}" srcOrd="1" destOrd="0" presId="urn:microsoft.com/office/officeart/2011/layout/CircleProcess"/>
    <dgm:cxn modelId="{BB1E8D5C-3FE1-402A-B84C-214122101595}" type="presOf" srcId="{7FBEB5AF-12B4-4C43-8993-93D0759277A4}" destId="{11E80CB5-7B37-4F1E-9D77-A5FC01DCFAEE}" srcOrd="0" destOrd="0" presId="urn:microsoft.com/office/officeart/2011/layout/CircleProcess"/>
    <dgm:cxn modelId="{82951073-7F37-4813-80EF-4B141777EA30}" type="presOf" srcId="{BF8B958A-87EE-4842-A251-977958970922}" destId="{A97117AB-3B9B-481D-BFD8-B9672F327730}" srcOrd="1" destOrd="0" presId="urn:microsoft.com/office/officeart/2011/layout/CircleProcess"/>
    <dgm:cxn modelId="{71292BFB-3C2B-4481-90F0-B7B3DA8F093F}" type="presOf" srcId="{E1C28119-8C76-4181-B4FA-754B35D6CB9E}" destId="{4BD523E9-1E83-44F4-A699-55D7EF342E4B}" srcOrd="0" destOrd="0" presId="urn:microsoft.com/office/officeart/2011/layout/CircleProcess"/>
    <dgm:cxn modelId="{5F473F9F-0460-4864-B855-A1EFC2ECD5DF}" type="presOf" srcId="{7B1D4FBD-C69C-4EFA-B7E0-F896A5CD6E94}" destId="{D939A486-E863-44DF-88DF-583887945DB0}" srcOrd="0" destOrd="0" presId="urn:microsoft.com/office/officeart/2011/layout/CircleProcess"/>
    <dgm:cxn modelId="{35E91857-F547-4E12-998D-DF20427D95F4}" type="presOf" srcId="{BF8B958A-87EE-4842-A251-977958970922}" destId="{2B2E1253-6871-473D-BA8C-EEAE1CEC8923}" srcOrd="0" destOrd="0" presId="urn:microsoft.com/office/officeart/2011/layout/CircleProcess"/>
    <dgm:cxn modelId="{E90359A9-7E35-48DA-83D8-DD717C613BDA}" srcId="{83D08F6D-E780-4B6E-9787-61493AADAA1B}" destId="{7FBEB5AF-12B4-4C43-8993-93D0759277A4}" srcOrd="2" destOrd="0" parTransId="{2CA4FC1B-BCB5-411F-8BEB-02E1D6C45D9D}" sibTransId="{0AF207C8-6FFA-4ECC-A4F2-4FC33C7AFE20}"/>
    <dgm:cxn modelId="{5729BF00-8189-4AD6-81A7-47EAF66CA479}" srcId="{83D08F6D-E780-4B6E-9787-61493AADAA1B}" destId="{E1C28119-8C76-4181-B4FA-754B35D6CB9E}" srcOrd="0" destOrd="0" parTransId="{9F8AFB90-BBA0-4054-A241-526E13555518}" sibTransId="{79694108-5E8E-4EA8-99A1-97BDC441EECB}"/>
    <dgm:cxn modelId="{D0AB89A9-8A3C-48C0-AB41-62A2443D0B15}" srcId="{83D08F6D-E780-4B6E-9787-61493AADAA1B}" destId="{1E55F6AD-EE78-45DC-80DF-43EE9EBB5711}" srcOrd="3" destOrd="0" parTransId="{2B7167E3-F4C9-4B2E-9963-1DE243E5F178}" sibTransId="{D9548B6B-9806-4709-9C71-ABEAE7704F0F}"/>
    <dgm:cxn modelId="{C4FA5453-4D03-4B65-B569-76B3A6383E00}" type="presOf" srcId="{1E55F6AD-EE78-45DC-80DF-43EE9EBB5711}" destId="{AD125ACE-0CB5-4BA1-9402-08CEA3457496}" srcOrd="0" destOrd="0" presId="urn:microsoft.com/office/officeart/2011/layout/CircleProcess"/>
    <dgm:cxn modelId="{848BFB05-FC4E-425A-BFBE-A66F8FE4F265}" srcId="{83D08F6D-E780-4B6E-9787-61493AADAA1B}" destId="{BF8B958A-87EE-4842-A251-977958970922}" srcOrd="4" destOrd="0" parTransId="{A900B889-87D4-43F1-AE70-A6C84630734D}" sibTransId="{94F4CB51-424C-44A3-806F-76701D019A17}"/>
    <dgm:cxn modelId="{132DCA9C-F41D-499A-B7A7-D35CED0C86C9}" type="presOf" srcId="{7FBEB5AF-12B4-4C43-8993-93D0759277A4}" destId="{7590D864-32DE-4D02-87DC-E07C1C514942}" srcOrd="1" destOrd="0" presId="urn:microsoft.com/office/officeart/2011/layout/CircleProcess"/>
    <dgm:cxn modelId="{84B100AF-A61E-4C8A-9CB2-B6BC85051B45}" type="presOf" srcId="{7B1D4FBD-C69C-4EFA-B7E0-F896A5CD6E94}" destId="{49F5C1C2-44B7-4443-BD98-3FFC0BA4B1EA}" srcOrd="1" destOrd="0" presId="urn:microsoft.com/office/officeart/2011/layout/CircleProcess"/>
    <dgm:cxn modelId="{4D7EFE4B-6194-4CF1-BA42-CB56BDD86057}" type="presParOf" srcId="{860DCC77-19EE-4716-B73A-2DB4F029687F}" destId="{2A6170E8-4CF5-4D1C-BEDB-892885DBEC4C}" srcOrd="0" destOrd="0" presId="urn:microsoft.com/office/officeart/2011/layout/CircleProcess"/>
    <dgm:cxn modelId="{E9C84933-81AA-44B4-B6CD-AD7AB141BCAE}" type="presParOf" srcId="{2A6170E8-4CF5-4D1C-BEDB-892885DBEC4C}" destId="{F374C3EC-EC59-4507-B885-C0A9B403CBF1}" srcOrd="0" destOrd="0" presId="urn:microsoft.com/office/officeart/2011/layout/CircleProcess"/>
    <dgm:cxn modelId="{2F2E272A-F694-483B-9FBB-A8C60014D351}" type="presParOf" srcId="{860DCC77-19EE-4716-B73A-2DB4F029687F}" destId="{C6FB2D37-A65C-45EE-9CF9-6C465CAFCA75}" srcOrd="1" destOrd="0" presId="urn:microsoft.com/office/officeart/2011/layout/CircleProcess"/>
    <dgm:cxn modelId="{8DBEE226-67F8-4FFD-9911-7455558EE3DE}" type="presParOf" srcId="{C6FB2D37-A65C-45EE-9CF9-6C465CAFCA75}" destId="{2B2E1253-6871-473D-BA8C-EEAE1CEC8923}" srcOrd="0" destOrd="0" presId="urn:microsoft.com/office/officeart/2011/layout/CircleProcess"/>
    <dgm:cxn modelId="{A27A0960-F0C4-4DE3-A177-641C77DC6FDC}" type="presParOf" srcId="{860DCC77-19EE-4716-B73A-2DB4F029687F}" destId="{A97117AB-3B9B-481D-BFD8-B9672F327730}" srcOrd="2" destOrd="0" presId="urn:microsoft.com/office/officeart/2011/layout/CircleProcess"/>
    <dgm:cxn modelId="{90D950AE-C3F9-4ABB-9312-E7D4A21C2FDB}" type="presParOf" srcId="{860DCC77-19EE-4716-B73A-2DB4F029687F}" destId="{71990617-9BB0-4EF8-8C93-17CACA9BB043}" srcOrd="3" destOrd="0" presId="urn:microsoft.com/office/officeart/2011/layout/CircleProcess"/>
    <dgm:cxn modelId="{68B9D200-3A11-47F9-804D-FB432FDB5EB4}" type="presParOf" srcId="{71990617-9BB0-4EF8-8C93-17CACA9BB043}" destId="{686CAB80-1D1F-4B78-8E92-040CB46630F6}" srcOrd="0" destOrd="0" presId="urn:microsoft.com/office/officeart/2011/layout/CircleProcess"/>
    <dgm:cxn modelId="{DF5B14AD-C988-4FC1-A8AA-D914B5C91F6A}" type="presParOf" srcId="{860DCC77-19EE-4716-B73A-2DB4F029687F}" destId="{A1CE2E8C-932C-4E5D-933D-06F2218E84BD}" srcOrd="4" destOrd="0" presId="urn:microsoft.com/office/officeart/2011/layout/CircleProcess"/>
    <dgm:cxn modelId="{168B046B-87BA-4D07-B752-649B60B407CD}" type="presParOf" srcId="{A1CE2E8C-932C-4E5D-933D-06F2218E84BD}" destId="{AD125ACE-0CB5-4BA1-9402-08CEA3457496}" srcOrd="0" destOrd="0" presId="urn:microsoft.com/office/officeart/2011/layout/CircleProcess"/>
    <dgm:cxn modelId="{B38A9D2D-037B-4532-97E8-C653EA3B2D3C}" type="presParOf" srcId="{860DCC77-19EE-4716-B73A-2DB4F029687F}" destId="{2B03E79A-45BE-4938-B686-5E6F84D2B77B}" srcOrd="5" destOrd="0" presId="urn:microsoft.com/office/officeart/2011/layout/CircleProcess"/>
    <dgm:cxn modelId="{61806201-D036-41F5-8197-BFE6766C3659}" type="presParOf" srcId="{860DCC77-19EE-4716-B73A-2DB4F029687F}" destId="{FC4304A6-A520-4772-B534-8AF1375066A6}" srcOrd="6" destOrd="0" presId="urn:microsoft.com/office/officeart/2011/layout/CircleProcess"/>
    <dgm:cxn modelId="{0929D6E2-C6B6-4EB2-9137-2FE43E49162D}" type="presParOf" srcId="{FC4304A6-A520-4772-B534-8AF1375066A6}" destId="{CBE29185-06A2-4A4F-BCAB-30C520FF22CC}" srcOrd="0" destOrd="0" presId="urn:microsoft.com/office/officeart/2011/layout/CircleProcess"/>
    <dgm:cxn modelId="{5F096055-1B97-4B7E-80BA-6368905ACDD9}" type="presParOf" srcId="{860DCC77-19EE-4716-B73A-2DB4F029687F}" destId="{18514C5C-FFCA-4D97-A13D-5EEB67E7A2CD}" srcOrd="7" destOrd="0" presId="urn:microsoft.com/office/officeart/2011/layout/CircleProcess"/>
    <dgm:cxn modelId="{6C1F23CA-4EAB-4FF7-9FC9-FC5FCC98AEB1}" type="presParOf" srcId="{18514C5C-FFCA-4D97-A13D-5EEB67E7A2CD}" destId="{11E80CB5-7B37-4F1E-9D77-A5FC01DCFAEE}" srcOrd="0" destOrd="0" presId="urn:microsoft.com/office/officeart/2011/layout/CircleProcess"/>
    <dgm:cxn modelId="{E995438E-017D-4B71-8288-60FA9BDDA6D2}" type="presParOf" srcId="{860DCC77-19EE-4716-B73A-2DB4F029687F}" destId="{7590D864-32DE-4D02-87DC-E07C1C514942}" srcOrd="8" destOrd="0" presId="urn:microsoft.com/office/officeart/2011/layout/CircleProcess"/>
    <dgm:cxn modelId="{3BE2007D-9C37-43A8-98EC-8C2CF3DB3607}" type="presParOf" srcId="{860DCC77-19EE-4716-B73A-2DB4F029687F}" destId="{E7FCA6F6-F5EA-401B-8B9A-C639578F54C5}" srcOrd="9" destOrd="0" presId="urn:microsoft.com/office/officeart/2011/layout/CircleProcess"/>
    <dgm:cxn modelId="{6DC32B3E-5C35-432A-A8DB-937DC48082B4}" type="presParOf" srcId="{E7FCA6F6-F5EA-401B-8B9A-C639578F54C5}" destId="{6BAE7FF5-78D0-45B1-8C68-02D2E1D3A7A2}" srcOrd="0" destOrd="0" presId="urn:microsoft.com/office/officeart/2011/layout/CircleProcess"/>
    <dgm:cxn modelId="{9D630CCB-86C9-4A6C-99E1-52F334F9476F}" type="presParOf" srcId="{860DCC77-19EE-4716-B73A-2DB4F029687F}" destId="{E3A97F3D-EA17-4F17-ACC6-2A195B65E905}" srcOrd="10" destOrd="0" presId="urn:microsoft.com/office/officeart/2011/layout/CircleProcess"/>
    <dgm:cxn modelId="{3EE64D64-3B20-429E-AA45-6F805B3EFD4A}" type="presParOf" srcId="{E3A97F3D-EA17-4F17-ACC6-2A195B65E905}" destId="{D939A486-E863-44DF-88DF-583887945DB0}" srcOrd="0" destOrd="0" presId="urn:microsoft.com/office/officeart/2011/layout/CircleProcess"/>
    <dgm:cxn modelId="{40AC304B-3BAD-4C4F-B188-527568B1012D}" type="presParOf" srcId="{860DCC77-19EE-4716-B73A-2DB4F029687F}" destId="{49F5C1C2-44B7-4443-BD98-3FFC0BA4B1EA}" srcOrd="11" destOrd="0" presId="urn:microsoft.com/office/officeart/2011/layout/CircleProcess"/>
    <dgm:cxn modelId="{17C28D50-F8C8-4221-9FB8-BDE2B7CA754C}" type="presParOf" srcId="{860DCC77-19EE-4716-B73A-2DB4F029687F}" destId="{48D83418-1356-438B-A403-066329C0AED8}" srcOrd="12" destOrd="0" presId="urn:microsoft.com/office/officeart/2011/layout/CircleProcess"/>
    <dgm:cxn modelId="{288CB664-BEB5-4A0A-9BF8-7E6E7BC03682}" type="presParOf" srcId="{48D83418-1356-438B-A403-066329C0AED8}" destId="{B1F128D3-4F29-4E2E-BD57-56BA83E4FEB9}" srcOrd="0" destOrd="0" presId="urn:microsoft.com/office/officeart/2011/layout/CircleProcess"/>
    <dgm:cxn modelId="{9766FC56-6CCB-4DCF-B2D7-981CFF1ED674}" type="presParOf" srcId="{860DCC77-19EE-4716-B73A-2DB4F029687F}" destId="{B6D2742A-7DAD-42AF-8129-FEABCAEE1A4B}" srcOrd="13" destOrd="0" presId="urn:microsoft.com/office/officeart/2011/layout/CircleProcess"/>
    <dgm:cxn modelId="{D0F9783B-B414-432C-818D-A6FC741251B8}" type="presParOf" srcId="{B6D2742A-7DAD-42AF-8129-FEABCAEE1A4B}" destId="{4BD523E9-1E83-44F4-A699-55D7EF342E4B}" srcOrd="0" destOrd="0" presId="urn:microsoft.com/office/officeart/2011/layout/CircleProcess"/>
    <dgm:cxn modelId="{F1590EAE-58DE-4E8B-8774-48C6C7571466}" type="presParOf" srcId="{860DCC77-19EE-4716-B73A-2DB4F029687F}" destId="{F8902DE6-8F21-40BD-8ABE-3DF9A6800054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74C3EC-EC59-4507-B885-C0A9B403CBF1}">
      <dsp:nvSpPr>
        <dsp:cNvPr id="0" name=""/>
        <dsp:cNvSpPr/>
      </dsp:nvSpPr>
      <dsp:spPr>
        <a:xfrm>
          <a:off x="7211465" y="977957"/>
          <a:ext cx="1644331" cy="1644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E1253-6871-473D-BA8C-EEAE1CEC8923}">
      <dsp:nvSpPr>
        <dsp:cNvPr id="0" name=""/>
        <dsp:cNvSpPr/>
      </dsp:nvSpPr>
      <dsp:spPr>
        <a:xfrm>
          <a:off x="7265722" y="1032787"/>
          <a:ext cx="1534942" cy="153494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/>
            <a:t>5. </a:t>
          </a:r>
          <a:r>
            <a:rPr lang="en-GB" sz="1200" b="1" kern="1200" dirty="0"/>
            <a:t>Implementation Support</a:t>
          </a:r>
        </a:p>
      </dsp:txBody>
      <dsp:txXfrm>
        <a:off x="7485374" y="1252105"/>
        <a:ext cx="1096512" cy="1096304"/>
      </dsp:txXfrm>
    </dsp:sp>
    <dsp:sp modelId="{686CAB80-1D1F-4B78-8E92-040CB46630F6}">
      <dsp:nvSpPr>
        <dsp:cNvPr id="0" name=""/>
        <dsp:cNvSpPr/>
      </dsp:nvSpPr>
      <dsp:spPr>
        <a:xfrm rot="2700000">
          <a:off x="5511222" y="978042"/>
          <a:ext cx="1644141" cy="1644141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125ACE-0CB5-4BA1-9402-08CEA3457496}">
      <dsp:nvSpPr>
        <dsp:cNvPr id="0" name=""/>
        <dsp:cNvSpPr/>
      </dsp:nvSpPr>
      <dsp:spPr>
        <a:xfrm>
          <a:off x="5567134" y="1032787"/>
          <a:ext cx="1534942" cy="153494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/>
            <a:t>4. Signed-up for Service</a:t>
          </a:r>
        </a:p>
      </dsp:txBody>
      <dsp:txXfrm>
        <a:off x="5785911" y="1252105"/>
        <a:ext cx="1096512" cy="1096304"/>
      </dsp:txXfrm>
    </dsp:sp>
    <dsp:sp modelId="{CBE29185-06A2-4A4F-BCAB-30C520FF22CC}">
      <dsp:nvSpPr>
        <dsp:cNvPr id="0" name=""/>
        <dsp:cNvSpPr/>
      </dsp:nvSpPr>
      <dsp:spPr>
        <a:xfrm rot="2700000">
          <a:off x="3812634" y="978042"/>
          <a:ext cx="1644141" cy="1644141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80CB5-7B37-4F1E-9D77-A5FC01DCFAEE}">
      <dsp:nvSpPr>
        <dsp:cNvPr id="0" name=""/>
        <dsp:cNvSpPr/>
      </dsp:nvSpPr>
      <dsp:spPr>
        <a:xfrm>
          <a:off x="3867671" y="1032787"/>
          <a:ext cx="1534942" cy="153494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/>
            <a:t>3. Institutional Readiness</a:t>
          </a:r>
        </a:p>
      </dsp:txBody>
      <dsp:txXfrm>
        <a:off x="4086448" y="1252105"/>
        <a:ext cx="1096512" cy="1096304"/>
      </dsp:txXfrm>
    </dsp:sp>
    <dsp:sp modelId="{6BAE7FF5-78D0-45B1-8C68-02D2E1D3A7A2}">
      <dsp:nvSpPr>
        <dsp:cNvPr id="0" name=""/>
        <dsp:cNvSpPr/>
      </dsp:nvSpPr>
      <dsp:spPr>
        <a:xfrm rot="2700000">
          <a:off x="2113171" y="978042"/>
          <a:ext cx="1644141" cy="1644141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9A486-E863-44DF-88DF-583887945DB0}">
      <dsp:nvSpPr>
        <dsp:cNvPr id="0" name=""/>
        <dsp:cNvSpPr/>
      </dsp:nvSpPr>
      <dsp:spPr>
        <a:xfrm>
          <a:off x="2168207" y="1032787"/>
          <a:ext cx="1534942" cy="153494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/>
            <a:t>2. Self-assessment </a:t>
          </a:r>
        </a:p>
      </dsp:txBody>
      <dsp:txXfrm>
        <a:off x="2387860" y="1252105"/>
        <a:ext cx="1096512" cy="1096304"/>
      </dsp:txXfrm>
    </dsp:sp>
    <dsp:sp modelId="{B1F128D3-4F29-4E2E-BD57-56BA83E4FEB9}">
      <dsp:nvSpPr>
        <dsp:cNvPr id="0" name=""/>
        <dsp:cNvSpPr/>
      </dsp:nvSpPr>
      <dsp:spPr>
        <a:xfrm rot="2700000">
          <a:off x="413707" y="978042"/>
          <a:ext cx="1644141" cy="1644141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D523E9-1E83-44F4-A699-55D7EF342E4B}">
      <dsp:nvSpPr>
        <dsp:cNvPr id="0" name=""/>
        <dsp:cNvSpPr/>
      </dsp:nvSpPr>
      <dsp:spPr>
        <a:xfrm>
          <a:off x="468744" y="1032787"/>
          <a:ext cx="1534942" cy="153494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/>
            <a:t>1. Workshop</a:t>
          </a:r>
        </a:p>
      </dsp:txBody>
      <dsp:txXfrm>
        <a:off x="688397" y="1252105"/>
        <a:ext cx="1096512" cy="1096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87A63-B597-B948-8022-473DDF3DDC1B}" type="datetimeFigureOut">
              <a:rPr lang="en-US" smtClean="0"/>
              <a:t>5/10/2016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DC7E8-146C-1B4D-93BA-B9C87B8497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523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2600E-13CF-40FF-8381-0A2383760F76}" type="datetimeFigureOut">
              <a:rPr lang="en-GB" smtClean="0"/>
              <a:pPr/>
              <a:t>10/05/2016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DA764-0642-4F60-9158-A96B5774661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611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2C3841"/>
                </a:solidFill>
              </a:rPr>
              <a:t>Go to ‘View’ menu &gt; ‘Header and Footer…’ to edit the footers on this slide (click ‘Apply’ to change only the currently selected slide, or ‘Apply to All’ to change the footers</a:t>
            </a:r>
            <a:r>
              <a:rPr lang="en-US" sz="1200" b="1" baseline="0" dirty="0" smtClean="0">
                <a:solidFill>
                  <a:srgbClr val="2C3841"/>
                </a:solidFill>
              </a:rPr>
              <a:t> on all slides).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baseline="0" dirty="0" smtClean="0">
              <a:solidFill>
                <a:srgbClr val="2C384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 smtClean="0">
                <a:solidFill>
                  <a:srgbClr val="2C3841"/>
                </a:solidFill>
              </a:rPr>
              <a:t>To change the image on this slide: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b="1" dirty="0" smtClean="0">
                <a:solidFill>
                  <a:srgbClr val="2C3841"/>
                </a:solidFill>
              </a:rPr>
              <a:t>Click once on the image to select it, and then delete it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b="1" dirty="0" smtClean="0">
                <a:solidFill>
                  <a:srgbClr val="2C3841"/>
                </a:solidFill>
              </a:rPr>
              <a:t>Drag a replacement picture to the placeholder or click the icon in the </a:t>
            </a:r>
            <a:r>
              <a:rPr lang="en-US" sz="1200" b="1" dirty="0" err="1" smtClean="0">
                <a:solidFill>
                  <a:srgbClr val="2C3841"/>
                </a:solidFill>
              </a:rPr>
              <a:t>centre</a:t>
            </a:r>
            <a:r>
              <a:rPr lang="en-US" sz="1200" b="1" dirty="0" smtClean="0">
                <a:solidFill>
                  <a:srgbClr val="2C3841"/>
                </a:solidFill>
              </a:rPr>
              <a:t> of the placeholder to browse</a:t>
            </a:r>
            <a:r>
              <a:rPr lang="en-US" sz="1200" b="1" baseline="0" dirty="0" smtClean="0">
                <a:solidFill>
                  <a:srgbClr val="2C3841"/>
                </a:solidFill>
              </a:rPr>
              <a:t> for &amp; add another image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b="1" baseline="0" dirty="0" smtClean="0">
                <a:solidFill>
                  <a:srgbClr val="2C3841"/>
                </a:solidFill>
              </a:rPr>
              <a:t>Once you have added your replacement image, you may need to put it into the background so that it doesn’t cover other items on the slide. Do this by right-clicking on the new image and choosing ‘Arrange’ &gt; ‘Send to Back’ from the contextual menu</a:t>
            </a:r>
            <a:endParaRPr lang="en-US" sz="1200" b="1" dirty="0" smtClean="0">
              <a:solidFill>
                <a:srgbClr val="2C384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DA764-0642-4F60-9158-A96B5774661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59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DA764-0642-4F60-9158-A96B5774661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516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DA764-0642-4F60-9158-A96B5774661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658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93200" y="926100"/>
            <a:ext cx="8157600" cy="38475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5800" y="3777147"/>
            <a:ext cx="6705000" cy="193386"/>
          </a:xfrm>
        </p:spPr>
        <p:txBody>
          <a:bodyPr wrap="square">
            <a:spAutoFit/>
          </a:bodyPr>
          <a:lstStyle>
            <a:lvl1pPr marL="0" indent="0" algn="l">
              <a:lnSpc>
                <a:spcPct val="96000"/>
              </a:lnSpc>
              <a:buNone/>
              <a:defRPr sz="13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3496168"/>
            <a:ext cx="1495122" cy="184666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5800" y="3421420"/>
            <a:ext cx="6705000" cy="350096"/>
          </a:xfrm>
        </p:spPr>
        <p:txBody>
          <a:bodyPr wrap="square" anchor="t" anchorCtr="0">
            <a:sp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2" name="Picture 11" descr="Jisc Large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93200" y="0"/>
            <a:ext cx="932688" cy="5383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34560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5800" y="3777147"/>
            <a:ext cx="6705000" cy="193386"/>
          </a:xfrm>
        </p:spPr>
        <p:txBody>
          <a:bodyPr wrap="square">
            <a:spAutoFit/>
          </a:bodyPr>
          <a:lstStyle>
            <a:lvl1pPr marL="0" indent="0" algn="l">
              <a:lnSpc>
                <a:spcPct val="96000"/>
              </a:lnSpc>
              <a:buNone/>
              <a:defRPr sz="13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3496168"/>
            <a:ext cx="1495122" cy="184666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5800" y="3421420"/>
            <a:ext cx="6705000" cy="350096"/>
          </a:xfrm>
        </p:spPr>
        <p:txBody>
          <a:bodyPr wrap="square" anchor="t" anchorCtr="0">
            <a:sp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Learning Analytics - Suppliers Briefing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D980-8028-4768-849B-459B1B4946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93200" y="1247316"/>
            <a:ext cx="7434000" cy="292388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19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Insert Sub-headline if required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93200" y="390079"/>
            <a:ext cx="81576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Jisc Small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93200" y="0"/>
            <a:ext cx="466344" cy="2674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0" y="1635646"/>
            <a:ext cx="7434000" cy="313795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 marL="216000" indent="-216000">
              <a:lnSpc>
                <a:spcPct val="100000"/>
              </a:lnSpc>
              <a:defRPr sz="2000"/>
            </a:lvl2pPr>
            <a:lvl3pPr marL="432000" indent="-216000">
              <a:lnSpc>
                <a:spcPct val="100000"/>
              </a:lnSpc>
              <a:defRPr sz="2000"/>
            </a:lvl3pPr>
            <a:lvl4pPr marL="648000" indent="-216000">
              <a:lnSpc>
                <a:spcPct val="100000"/>
              </a:lnSpc>
              <a:defRPr sz="2000"/>
            </a:lvl4pPr>
            <a:lvl5pPr marL="864000" indent="-216000">
              <a:lnSpc>
                <a:spcPct val="100000"/>
              </a:lnSpc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Learning Analytics - Suppliers Briefing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D980-8028-4768-849B-459B1B4946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93200" y="1247316"/>
            <a:ext cx="7434000" cy="292388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19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Insert Sub-headline if required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93200" y="390079"/>
            <a:ext cx="81576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Jisc Small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93200" y="0"/>
            <a:ext cx="466344" cy="2674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0" y="1635647"/>
            <a:ext cx="3591000" cy="313795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Learning Analytics - Suppliers Briefing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D980-8028-4768-849B-459B1B4946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93200" y="1247316"/>
            <a:ext cx="7434000" cy="292388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19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Insert Sub-headline if required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93200" y="390079"/>
            <a:ext cx="81576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7"/>
          <p:cNvSpPr>
            <a:spLocks noGrp="1"/>
          </p:cNvSpPr>
          <p:nvPr>
            <p:ph sz="quarter" idx="14"/>
          </p:nvPr>
        </p:nvSpPr>
        <p:spPr>
          <a:xfrm>
            <a:off x="4335463" y="1635648"/>
            <a:ext cx="3592512" cy="313757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10" name="Picture 9" descr="Jisc Small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93200" y="0"/>
            <a:ext cx="466344" cy="2674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Col/2Pi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0" y="1635647"/>
            <a:ext cx="3591000" cy="313795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Learning Analytics - Suppliers Briefing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D980-8028-4768-849B-459B1B4946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93200" y="1247316"/>
            <a:ext cx="7434000" cy="292388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19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Insert Sub-headline if required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93200" y="390079"/>
            <a:ext cx="81576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7"/>
          <p:cNvSpPr>
            <a:spLocks noGrp="1"/>
          </p:cNvSpPr>
          <p:nvPr>
            <p:ph sz="quarter" idx="14"/>
          </p:nvPr>
        </p:nvSpPr>
        <p:spPr>
          <a:xfrm>
            <a:off x="4335463" y="1635647"/>
            <a:ext cx="3592512" cy="1476828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5"/>
          </p:nvPr>
        </p:nvSpPr>
        <p:spPr>
          <a:xfrm>
            <a:off x="4335463" y="3291831"/>
            <a:ext cx="3592512" cy="1481386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14" name="Picture 13" descr="Jisc Small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93200" y="0"/>
            <a:ext cx="466344" cy="2674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Learning Analytics - Suppliers Briefing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D980-8028-4768-849B-459B1B49463D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93200" y="390079"/>
            <a:ext cx="81576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93200" y="1247316"/>
            <a:ext cx="7434000" cy="292388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19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Insert Sub-headline if required</a:t>
            </a:r>
            <a:endParaRPr lang="en-GB" dirty="0"/>
          </a:p>
        </p:txBody>
      </p:sp>
      <p:pic>
        <p:nvPicPr>
          <p:cNvPr id="9" name="Picture 8" descr="Jisc Small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93200" y="0"/>
            <a:ext cx="466344" cy="2674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Learning Analytics - Suppliers Briefing 2016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D980-8028-4768-849B-459B1B49463D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93200" y="390079"/>
            <a:ext cx="81576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Jisc Small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93200" y="0"/>
            <a:ext cx="466344" cy="26746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200" y="390079"/>
            <a:ext cx="7434000" cy="871526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200" y="1635647"/>
            <a:ext cx="7434000" cy="313795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90748" y="146269"/>
            <a:ext cx="5326851" cy="146194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95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Learning Analytics - Suppliers Briefing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7600" y="146269"/>
            <a:ext cx="493200" cy="146194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r">
              <a:defRPr sz="950">
                <a:solidFill>
                  <a:schemeClr val="tx1"/>
                </a:solidFill>
              </a:defRPr>
            </a:lvl1pPr>
          </a:lstStyle>
          <a:p>
            <a:fld id="{8768D980-8028-4768-849B-459B1B49463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17600" y="146269"/>
            <a:ext cx="1440000" cy="146194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r">
              <a:defRPr sz="95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3" r:id="rId4"/>
    <p:sldLayoutId id="2147483661" r:id="rId5"/>
    <p:sldLayoutId id="2147483662" r:id="rId6"/>
    <p:sldLayoutId id="2147483654" r:id="rId7"/>
    <p:sldLayoutId id="2147483655" r:id="rId8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8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5000"/>
        </a:lnSpc>
        <a:spcBef>
          <a:spcPts val="900"/>
        </a:spcBef>
        <a:buFontTx/>
        <a:buNone/>
        <a:defRPr sz="1800" kern="1200">
          <a:solidFill>
            <a:srgbClr val="2C384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lnSpc>
          <a:spcPct val="105000"/>
        </a:lnSpc>
        <a:spcBef>
          <a:spcPts val="400"/>
        </a:spcBef>
        <a:buClr>
          <a:srgbClr val="E85E12"/>
        </a:buClr>
        <a:buSzPct val="120000"/>
        <a:buFont typeface="Lucida Grande"/>
        <a:buChar char="»"/>
        <a:defRPr sz="1800" kern="1200">
          <a:solidFill>
            <a:srgbClr val="2C384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lnSpc>
          <a:spcPct val="105000"/>
        </a:lnSpc>
        <a:spcBef>
          <a:spcPts val="400"/>
        </a:spcBef>
        <a:buClr>
          <a:srgbClr val="E85E12"/>
        </a:buClr>
        <a:buSzPct val="120000"/>
        <a:buFont typeface="Lucida Grande"/>
        <a:buChar char="›"/>
        <a:defRPr sz="1800" kern="1200">
          <a:solidFill>
            <a:srgbClr val="2C384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lnSpc>
          <a:spcPct val="105000"/>
        </a:lnSpc>
        <a:spcBef>
          <a:spcPts val="0"/>
        </a:spcBef>
        <a:buClr>
          <a:srgbClr val="E85E12"/>
        </a:buClr>
        <a:buFont typeface="Lucida Grande"/>
        <a:buChar char="–"/>
        <a:defRPr sz="1800" kern="1200">
          <a:solidFill>
            <a:srgbClr val="2C3841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lnSpc>
          <a:spcPct val="105000"/>
        </a:lnSpc>
        <a:spcBef>
          <a:spcPts val="0"/>
        </a:spcBef>
        <a:buClr>
          <a:srgbClr val="E85E12"/>
        </a:buClr>
        <a:buFont typeface="Lucida Grande"/>
        <a:buChar char="–"/>
        <a:defRPr sz="1800" kern="1200">
          <a:solidFill>
            <a:srgbClr val="2C384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wide.jpg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" r="23"/>
          <a:stretch>
            <a:fillRect/>
          </a:stretch>
        </p:blipFill>
        <p:spPr/>
      </p:pic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" y="3306127"/>
            <a:ext cx="1740627" cy="919373"/>
          </a:xfrm>
          <a:prstGeom prst="rect">
            <a:avLst/>
          </a:prstGeom>
          <a:solidFill>
            <a:srgbClr val="E0471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803801" y="3353507"/>
            <a:ext cx="7340201" cy="919373"/>
          </a:xfrm>
          <a:prstGeom prst="rect">
            <a:avLst/>
          </a:prstGeom>
          <a:solidFill>
            <a:srgbClr val="E0471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Update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Jisc</a:t>
            </a:r>
            <a:r>
              <a:rPr lang="en-GB" dirty="0" smtClean="0"/>
              <a:t> Learning Analytics</a:t>
            </a:r>
            <a:endParaRPr lang="en-GB" dirty="0"/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>
            <a:off x="1740628" y="3306127"/>
            <a:ext cx="63174" cy="966753"/>
          </a:xfrm>
          <a:custGeom>
            <a:avLst/>
            <a:gdLst>
              <a:gd name="T0" fmla="*/ 47 w 47"/>
              <a:gd name="T1" fmla="*/ 959 h 959"/>
              <a:gd name="T2" fmla="*/ 0 w 47"/>
              <a:gd name="T3" fmla="*/ 912 h 959"/>
              <a:gd name="T4" fmla="*/ 0 w 47"/>
              <a:gd name="T5" fmla="*/ 0 h 959"/>
              <a:gd name="T6" fmla="*/ 47 w 47"/>
              <a:gd name="T7" fmla="*/ 47 h 959"/>
              <a:gd name="T8" fmla="*/ 47 w 47"/>
              <a:gd name="T9" fmla="*/ 959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" h="959">
                <a:moveTo>
                  <a:pt x="47" y="959"/>
                </a:moveTo>
                <a:lnTo>
                  <a:pt x="0" y="912"/>
                </a:lnTo>
                <a:lnTo>
                  <a:pt x="0" y="0"/>
                </a:lnTo>
                <a:lnTo>
                  <a:pt x="47" y="47"/>
                </a:lnTo>
                <a:lnTo>
                  <a:pt x="47" y="959"/>
                </a:lnTo>
                <a:close/>
              </a:path>
            </a:pathLst>
          </a:custGeom>
          <a:solidFill>
            <a:srgbClr val="9F3515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 descr="Jisc Large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0" y="0"/>
            <a:ext cx="932688" cy="5383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Learning Analytics - Suppliers Briefing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D980-8028-4768-849B-459B1B49463D}" type="slidenum">
              <a:rPr lang="en-GB" smtClean="0"/>
              <a:pPr/>
              <a:t>2</a:t>
            </a:fld>
            <a:endParaRPr lang="en-GB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450658"/>
              </p:ext>
            </p:extLst>
          </p:nvPr>
        </p:nvGraphicFramePr>
        <p:xfrm>
          <a:off x="493199" y="1359223"/>
          <a:ext cx="8399280" cy="3686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544"/>
                <a:gridCol w="3566880"/>
                <a:gridCol w="3597856"/>
              </a:tblGrid>
              <a:tr h="407638">
                <a:tc>
                  <a:txBody>
                    <a:bodyPr/>
                    <a:lstStyle/>
                    <a:p>
                      <a:pPr marL="47625" indent="-952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Timing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>
                  <a:txBody>
                    <a:bodyPr/>
                    <a:lstStyle/>
                    <a:p>
                      <a:pPr marL="137160" indent="-8953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Presenter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</a:tr>
              <a:tr h="421694">
                <a:tc>
                  <a:txBody>
                    <a:bodyPr/>
                    <a:lstStyle/>
                    <a:p>
                      <a:pPr marL="47625" indent="-952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10:15 – 10:25</a:t>
                      </a:r>
                      <a:endParaRPr lang="en-GB" sz="1600" dirty="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>
                  <a:txBody>
                    <a:bodyPr/>
                    <a:lstStyle/>
                    <a:p>
                      <a:pPr marL="137160" indent="-8953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Arrangements for the day</a:t>
                      </a:r>
                    </a:p>
                    <a:p>
                      <a:pPr marL="137160" indent="-8953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Welcome to USW</a:t>
                      </a:r>
                      <a:endParaRPr lang="en-GB" sz="160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USW</a:t>
                      </a: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 </a:t>
                      </a:r>
                      <a:endParaRPr lang="en-GB" sz="160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</a:tr>
              <a:tr h="202365">
                <a:tc>
                  <a:txBody>
                    <a:bodyPr/>
                    <a:lstStyle/>
                    <a:p>
                      <a:pPr marL="47625" indent="-952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10:25 – 10:50</a:t>
                      </a:r>
                      <a:endParaRPr lang="en-GB" sz="160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>
                  <a:txBody>
                    <a:bodyPr/>
                    <a:lstStyle/>
                    <a:p>
                      <a:pPr marL="137160" indent="-8953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Update on Jisc’s learning analytics programme</a:t>
                      </a:r>
                      <a:endParaRPr lang="en-GB" sz="160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Michael Webb and Paul Bailey, Jisc</a:t>
                      </a:r>
                      <a:endParaRPr lang="en-GB" sz="160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</a:tr>
              <a:tr h="349487">
                <a:tc>
                  <a:txBody>
                    <a:bodyPr/>
                    <a:lstStyle/>
                    <a:p>
                      <a:pPr marL="47625" indent="-952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10:50 – 11:10</a:t>
                      </a:r>
                      <a:endParaRPr lang="en-GB" sz="160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>
                  <a:txBody>
                    <a:bodyPr/>
                    <a:lstStyle/>
                    <a:p>
                      <a:pPr marL="137160" indent="-8953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Implementing Welsh language support in learning analytics systems</a:t>
                      </a:r>
                      <a:endParaRPr lang="en-GB" sz="160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Rob Wyn Jones, Jisc</a:t>
                      </a:r>
                      <a:endParaRPr lang="en-GB" sz="160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</a:tr>
              <a:tr h="202365">
                <a:tc>
                  <a:txBody>
                    <a:bodyPr/>
                    <a:lstStyle/>
                    <a:p>
                      <a:pPr marL="47625" indent="-952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11:10 – 11:25</a:t>
                      </a:r>
                      <a:endParaRPr lang="en-GB" sz="160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 gridSpan="2">
                  <a:txBody>
                    <a:bodyPr/>
                    <a:lstStyle/>
                    <a:p>
                      <a:pPr marL="137160" indent="-8953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Tea / coffee</a:t>
                      </a:r>
                      <a:endParaRPr lang="en-GB" sz="160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21694">
                <a:tc>
                  <a:txBody>
                    <a:bodyPr/>
                    <a:lstStyle/>
                    <a:p>
                      <a:pPr marL="47625" indent="-952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11:25 – 12:30</a:t>
                      </a:r>
                      <a:endParaRPr lang="en-GB" sz="160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>
                  <a:txBody>
                    <a:bodyPr/>
                    <a:lstStyle/>
                    <a:p>
                      <a:pPr marL="137160" indent="-8953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Getting your data right for learning analytics </a:t>
                      </a:r>
                      <a:endParaRPr lang="en-GB" sz="160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>
                  <a:txBody>
                    <a:bodyPr/>
                    <a:lstStyle/>
                    <a:p>
                      <a:pPr marL="137160" indent="-8953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Richard Palmer, Tribal</a:t>
                      </a:r>
                    </a:p>
                    <a:p>
                      <a:pPr marL="3619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  Rob Wyn Jones, Jisc</a:t>
                      </a:r>
                      <a:endParaRPr lang="en-GB" sz="160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</a:tr>
              <a:tr h="202365">
                <a:tc>
                  <a:txBody>
                    <a:bodyPr/>
                    <a:lstStyle/>
                    <a:p>
                      <a:pPr marL="47625" indent="-952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12:30 – 13:30</a:t>
                      </a:r>
                      <a:endParaRPr lang="en-GB" sz="160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Lunch</a:t>
                      </a:r>
                      <a:endParaRPr lang="en-GB" sz="1600" dirty="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95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Learning Analytics - Suppliers Briefing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D980-8028-4768-849B-459B1B49463D}" type="slidenum">
              <a:rPr lang="en-GB" smtClean="0"/>
              <a:pPr/>
              <a:t>3</a:t>
            </a:fld>
            <a:endParaRPr lang="en-GB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626058"/>
              </p:ext>
            </p:extLst>
          </p:nvPr>
        </p:nvGraphicFramePr>
        <p:xfrm>
          <a:off x="493199" y="1359223"/>
          <a:ext cx="8399280" cy="3183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544"/>
                <a:gridCol w="3566880"/>
                <a:gridCol w="3597856"/>
              </a:tblGrid>
              <a:tr h="407638">
                <a:tc>
                  <a:txBody>
                    <a:bodyPr/>
                    <a:lstStyle/>
                    <a:p>
                      <a:pPr marL="47625" indent="-952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Timing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>
                  <a:txBody>
                    <a:bodyPr/>
                    <a:lstStyle/>
                    <a:p>
                      <a:pPr marL="137160" indent="-8953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Presenter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</a:tr>
              <a:tr h="349487">
                <a:tc>
                  <a:txBody>
                    <a:bodyPr/>
                    <a:lstStyle/>
                    <a:p>
                      <a:pPr marL="47625" indent="-952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13:30 – 14:15</a:t>
                      </a:r>
                      <a:endParaRPr lang="en-GB" sz="1600" dirty="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>
                  <a:txBody>
                    <a:bodyPr/>
                    <a:lstStyle/>
                    <a:p>
                      <a:pPr marL="137160" indent="-8953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Learning analytics at the Open University: an update on developments</a:t>
                      </a:r>
                      <a:endParaRPr lang="en-GB" sz="1600" dirty="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>
                  <a:txBody>
                    <a:bodyPr/>
                    <a:lstStyle/>
                    <a:p>
                      <a:pPr marL="137160" indent="-8953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Kevin </a:t>
                      </a:r>
                      <a:r>
                        <a:rPr lang="en-GB" sz="1600" dirty="0" err="1">
                          <a:effectLst/>
                          <a:latin typeface="+mn-lt"/>
                        </a:rPr>
                        <a:t>Mayles</a:t>
                      </a:r>
                      <a:r>
                        <a:rPr lang="en-GB" sz="1600" dirty="0">
                          <a:effectLst/>
                          <a:latin typeface="+mn-lt"/>
                        </a:rPr>
                        <a:t>, OU</a:t>
                      </a:r>
                      <a:endParaRPr lang="en-GB" sz="1600" dirty="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</a:tr>
              <a:tr h="349487">
                <a:tc>
                  <a:txBody>
                    <a:bodyPr/>
                    <a:lstStyle/>
                    <a:p>
                      <a:pPr marL="47625" indent="-952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14:15 – 15:00</a:t>
                      </a:r>
                      <a:endParaRPr lang="en-GB" sz="160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 Attendance monitoring systems as a source for learning analytics data – ethics and logistics</a:t>
                      </a:r>
                      <a:endParaRPr lang="en-GB" sz="1600" dirty="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>
                  <a:txBody>
                    <a:bodyPr/>
                    <a:lstStyle/>
                    <a:p>
                      <a:pPr marL="137160" indent="-8953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Chris Price, Aberystwyth</a:t>
                      </a:r>
                      <a:endParaRPr lang="en-GB" sz="1600" dirty="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</a:tr>
              <a:tr h="202365">
                <a:tc>
                  <a:txBody>
                    <a:bodyPr/>
                    <a:lstStyle/>
                    <a:p>
                      <a:pPr marL="47625" indent="-952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15:00 – 15:20</a:t>
                      </a:r>
                      <a:endParaRPr lang="en-GB" sz="160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 gridSpan="2">
                  <a:txBody>
                    <a:bodyPr/>
                    <a:lstStyle/>
                    <a:p>
                      <a:pPr marL="137160" indent="-8953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Tea / coffee</a:t>
                      </a:r>
                      <a:endParaRPr lang="en-GB" sz="1600" dirty="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49487">
                <a:tc>
                  <a:txBody>
                    <a:bodyPr/>
                    <a:lstStyle/>
                    <a:p>
                      <a:pPr marL="47625" indent="-952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15:20 – 15:55</a:t>
                      </a:r>
                      <a:endParaRPr lang="en-GB" sz="160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>
                  <a:txBody>
                    <a:bodyPr/>
                    <a:lstStyle/>
                    <a:p>
                      <a:pPr marL="137160" indent="-8953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Learning analytics: a perspective </a:t>
                      </a:r>
                      <a:r>
                        <a:rPr lang="en-GB" sz="1600" dirty="0" smtClean="0">
                          <a:effectLst/>
                          <a:latin typeface="+mn-lt"/>
                        </a:rPr>
                        <a:t>from</a:t>
                      </a:r>
                      <a:r>
                        <a:rPr lang="en-GB" sz="16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smtClean="0">
                          <a:effectLst/>
                          <a:latin typeface="+mn-lt"/>
                        </a:rPr>
                        <a:t>down </a:t>
                      </a:r>
                      <a:r>
                        <a:rPr lang="en-GB" sz="1600" dirty="0">
                          <a:effectLst/>
                          <a:latin typeface="+mn-lt"/>
                        </a:rPr>
                        <a:t>under</a:t>
                      </a:r>
                      <a:endParaRPr lang="en-GB" sz="1600" dirty="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>
                  <a:txBody>
                    <a:bodyPr/>
                    <a:lstStyle/>
                    <a:p>
                      <a:pPr marL="137160" indent="-8953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Cathy Gunn, University of Auckland</a:t>
                      </a:r>
                      <a:endParaRPr lang="en-GB" sz="1600" dirty="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</a:tr>
              <a:tr h="202365">
                <a:tc>
                  <a:txBody>
                    <a:bodyPr/>
                    <a:lstStyle/>
                    <a:p>
                      <a:pPr marL="47625" indent="-952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15:55 – 16:00</a:t>
                      </a:r>
                      <a:endParaRPr lang="en-GB" sz="160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>
                  <a:txBody>
                    <a:bodyPr/>
                    <a:lstStyle/>
                    <a:p>
                      <a:pPr marL="137160" indent="-8953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Farewell </a:t>
                      </a:r>
                      <a:endParaRPr lang="en-GB" sz="160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  <a:tc>
                  <a:txBody>
                    <a:bodyPr/>
                    <a:lstStyle/>
                    <a:p>
                      <a:pPr marL="137160" indent="-8953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 </a:t>
                      </a:r>
                      <a:endParaRPr lang="en-GB" sz="1600" dirty="0">
                        <a:solidFill>
                          <a:srgbClr val="2C384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6880" marB="268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014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Jisc Project in 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0" y="1261605"/>
            <a:ext cx="8157600" cy="3511996"/>
          </a:xfrm>
        </p:spPr>
        <p:txBody>
          <a:bodyPr>
            <a:noAutofit/>
          </a:bodyPr>
          <a:lstStyle/>
          <a:p>
            <a:r>
              <a:rPr lang="en-GB" sz="2800" b="1" dirty="0"/>
              <a:t>Expressions of interested: </a:t>
            </a:r>
            <a:r>
              <a:rPr lang="en-GB" sz="2800" dirty="0" smtClean="0"/>
              <a:t>8</a:t>
            </a:r>
            <a:r>
              <a:rPr lang="en-GB" sz="2800" dirty="0"/>
              <a:t>2</a:t>
            </a:r>
            <a:endParaRPr lang="en-GB" sz="2800" dirty="0"/>
          </a:p>
          <a:p>
            <a:r>
              <a:rPr lang="en-GB" sz="2800" b="1" dirty="0"/>
              <a:t>Engaged in activity</a:t>
            </a:r>
            <a:r>
              <a:rPr lang="en-GB" sz="2800" dirty="0"/>
              <a:t>: </a:t>
            </a:r>
            <a:r>
              <a:rPr lang="en-GB" sz="2800" dirty="0" smtClean="0"/>
              <a:t>35</a:t>
            </a:r>
            <a:endParaRPr lang="en-GB" sz="2800" dirty="0"/>
          </a:p>
          <a:p>
            <a:r>
              <a:rPr lang="en-GB" sz="2800" b="1" dirty="0"/>
              <a:t>Discovery to Sept 16:  </a:t>
            </a:r>
            <a:r>
              <a:rPr lang="en-GB" sz="2800" dirty="0"/>
              <a:t>agreed (</a:t>
            </a:r>
            <a:r>
              <a:rPr lang="en-GB" sz="2800" dirty="0" smtClean="0"/>
              <a:t>26), </a:t>
            </a:r>
            <a:r>
              <a:rPr lang="en-GB" sz="2800" dirty="0"/>
              <a:t>completed (</a:t>
            </a:r>
            <a:r>
              <a:rPr lang="en-GB" sz="2800" dirty="0" smtClean="0"/>
              <a:t>14), </a:t>
            </a:r>
            <a:r>
              <a:rPr lang="en-GB" sz="2800" dirty="0"/>
              <a:t>reported </a:t>
            </a:r>
            <a:r>
              <a:rPr lang="en-GB" sz="2800" dirty="0" smtClean="0"/>
              <a:t>(10)</a:t>
            </a:r>
            <a:endParaRPr lang="en-GB" sz="2800" dirty="0" smtClean="0"/>
          </a:p>
          <a:p>
            <a:r>
              <a:rPr lang="en-GB" sz="2800" b="1" dirty="0" smtClean="0"/>
              <a:t>Learning Analytics Pre-Implementation: </a:t>
            </a:r>
            <a:r>
              <a:rPr lang="en-GB" sz="2800" dirty="0" smtClean="0"/>
              <a:t>(12)</a:t>
            </a:r>
          </a:p>
          <a:p>
            <a:r>
              <a:rPr lang="en-GB" sz="2800" b="1" dirty="0" smtClean="0"/>
              <a:t>Learning Analytics Implementation: </a:t>
            </a:r>
            <a:r>
              <a:rPr lang="en-GB" sz="2800" dirty="0" smtClean="0"/>
              <a:t>(7)</a:t>
            </a:r>
            <a:endParaRPr lang="en-GB" sz="2800" dirty="0"/>
          </a:p>
          <a:p>
            <a:endParaRPr lang="en-US" sz="2800" dirty="0"/>
          </a:p>
          <a:p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Learning Analytics - Suppliers Briefing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D980-8028-4768-849B-459B1B49463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30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Discovery Institutional Readiness Update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Learning Analytics - Suppliers Briefing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D980-8028-4768-849B-459B1B49463D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2016 - 17</a:t>
            </a:r>
            <a:endParaRPr lang="en-GB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177945230"/>
              </p:ext>
            </p:extLst>
          </p:nvPr>
        </p:nvGraphicFramePr>
        <p:xfrm>
          <a:off x="107504" y="1347786"/>
          <a:ext cx="8928992" cy="3600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1201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Learning Analytics - Suppliers Briefing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D980-8028-4768-849B-459B1B49463D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93200" y="1563638"/>
            <a:ext cx="4654864" cy="2800767"/>
          </a:xfrm>
        </p:spPr>
        <p:txBody>
          <a:bodyPr/>
          <a:lstStyle/>
          <a:p>
            <a:r>
              <a:rPr lang="en-GB" dirty="0"/>
              <a:t>Learning Analytics in Higher Education: A review of UK and international </a:t>
            </a:r>
            <a:r>
              <a:rPr lang="en-GB" dirty="0" smtClean="0"/>
              <a:t>practice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Evidence for learning analytics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International case studies from UK, US and Australia</a:t>
            </a:r>
            <a:endParaRPr lang="en-GB" b="0" dirty="0">
              <a:solidFill>
                <a:schemeClr val="tx1"/>
              </a:solidFill>
            </a:endParaRPr>
          </a:p>
          <a:p>
            <a:endParaRPr lang="en-GB" dirty="0" smtClean="0"/>
          </a:p>
          <a:p>
            <a:r>
              <a:rPr lang="en-GB" dirty="0"/>
              <a:t>https://www.jisc.ac.uk/reports/learning-analytics-in-higher-education</a:t>
            </a:r>
          </a:p>
        </p:txBody>
      </p:sp>
      <p:pic>
        <p:nvPicPr>
          <p:cNvPr id="1026" name="Picture 2" descr="Learning Analytics in Higher Education - repo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539703"/>
            <a:ext cx="2943709" cy="4135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813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activities – linking with Business Intelligence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0" y="1359221"/>
            <a:ext cx="7434000" cy="341438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Library Analytics Labs (May – Oct 16)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FE consultation workshops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FE Analytics Labs (Sept 16)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Learning Analytics - Suppliers Briefing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D980-8028-4768-849B-459B1B49463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511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33985</TotalTime>
  <Words>467</Words>
  <Application>Microsoft Office PowerPoint</Application>
  <PresentationFormat>On-screen Show (16:9)</PresentationFormat>
  <Paragraphs>87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Corbel</vt:lpstr>
      <vt:lpstr>Lucida Grande</vt:lpstr>
      <vt:lpstr>Times New Roman</vt:lpstr>
      <vt:lpstr>Office Theme</vt:lpstr>
      <vt:lpstr>Jisc Learning Analytics</vt:lpstr>
      <vt:lpstr>Agenda</vt:lpstr>
      <vt:lpstr>Agenda</vt:lpstr>
      <vt:lpstr>Jisc Project in numbers</vt:lpstr>
      <vt:lpstr>Discovery Institutional Readiness Update</vt:lpstr>
      <vt:lpstr>Report</vt:lpstr>
      <vt:lpstr>New activities – linking with Business Intelligence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timroe</dc:creator>
  <cp:lastModifiedBy>Paul Bailey</cp:lastModifiedBy>
  <cp:revision>184</cp:revision>
  <dcterms:created xsi:type="dcterms:W3CDTF">2013-06-28T11:27:49Z</dcterms:created>
  <dcterms:modified xsi:type="dcterms:W3CDTF">2016-05-11T07:16:30Z</dcterms:modified>
</cp:coreProperties>
</file>