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5" r:id="rId2"/>
    <p:sldId id="368" r:id="rId3"/>
    <p:sldId id="372" r:id="rId4"/>
    <p:sldId id="369" r:id="rId5"/>
    <p:sldId id="370" r:id="rId6"/>
    <p:sldId id="371" r:id="rId7"/>
    <p:sldId id="3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E12"/>
    <a:srgbClr val="9F3515"/>
    <a:srgbClr val="E04710"/>
    <a:srgbClr val="2C3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8" autoAdjust="0"/>
    <p:restoredTop sz="90566" autoAdjust="0"/>
  </p:normalViewPr>
  <p:slideViewPr>
    <p:cSldViewPr snapToObjects="1">
      <p:cViewPr varScale="1">
        <p:scale>
          <a:sx n="108" d="100"/>
          <a:sy n="108" d="100"/>
        </p:scale>
        <p:origin x="18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87A63-B597-B948-8022-473DDF3DDC1B}" type="datetimeFigureOut">
              <a:rPr lang="en-US" smtClean="0"/>
              <a:t>5/12/16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C7E8-146C-1B4D-93BA-B9C87B84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2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2600E-13CF-40FF-8381-0A2383760F76}" type="datetimeFigureOut">
              <a:rPr lang="en-GB" smtClean="0"/>
              <a:pPr/>
              <a:t>12/05/2016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DA764-0642-4F60-9158-A96B577466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11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93200" y="1234800"/>
            <a:ext cx="8157600" cy="5130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800" y="5036196"/>
            <a:ext cx="6705000" cy="192040"/>
          </a:xfr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" y="4723114"/>
            <a:ext cx="1495123" cy="184666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CA8F159-D1F0-C347-B911-93F09E71998B}" type="datetime1">
              <a:rPr lang="en-GB" smtClean="0"/>
              <a:pPr/>
              <a:t>12/05/2016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00" y="4561898"/>
            <a:ext cx="6705000" cy="340093"/>
          </a:xfrm>
        </p:spPr>
        <p:txBody>
          <a:bodyPr wrap="square" anchor="t" anchorCtr="0">
            <a:sp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11" descr="Jisc Large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9"/>
            <a:ext cx="932688" cy="717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608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800" y="5036196"/>
            <a:ext cx="6705000" cy="192040"/>
          </a:xfr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" y="4723114"/>
            <a:ext cx="1495123" cy="184666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9D2C99C-FD80-0E45-98B9-481DFBD93F39}" type="datetime1">
              <a:rPr lang="en-GB" smtClean="0"/>
              <a:pPr/>
              <a:t>12/05/2016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00" y="4561898"/>
            <a:ext cx="6705000" cy="340093"/>
          </a:xfrm>
        </p:spPr>
        <p:txBody>
          <a:bodyPr wrap="square" anchor="t" anchorCtr="0">
            <a:sp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663091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520105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2180870"/>
            <a:ext cx="7434000" cy="41839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215989" indent="-215989">
              <a:lnSpc>
                <a:spcPct val="100000"/>
              </a:lnSpc>
              <a:defRPr sz="2000"/>
            </a:lvl2pPr>
            <a:lvl3pPr marL="431979" indent="-215989">
              <a:lnSpc>
                <a:spcPct val="100000"/>
              </a:lnSpc>
              <a:defRPr sz="2000"/>
            </a:lvl3pPr>
            <a:lvl4pPr marL="647968" indent="-215989">
              <a:lnSpc>
                <a:spcPct val="100000"/>
              </a:lnSpc>
              <a:defRPr sz="2000"/>
            </a:lvl4pPr>
            <a:lvl5pPr marL="863957" indent="-215989">
              <a:lnSpc>
                <a:spcPct val="100000"/>
              </a:lnSpc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663091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520105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2180863"/>
            <a:ext cx="3591000" cy="41839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663091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520105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335463" y="2180864"/>
            <a:ext cx="3592512" cy="418342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3" name="Picture 12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Col/2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2180863"/>
            <a:ext cx="3591000" cy="41839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663091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520105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335463" y="2180863"/>
            <a:ext cx="3592512" cy="196910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4335463" y="4389108"/>
            <a:ext cx="3592512" cy="197518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3" name="Picture 12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3200" y="520105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663091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pic>
        <p:nvPicPr>
          <p:cNvPr id="10" name="Picture 9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3200" y="520105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3566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00" y="520105"/>
            <a:ext cx="7434000" cy="11620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00" y="2180863"/>
            <a:ext cx="7434000" cy="4183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0750" y="243629"/>
            <a:ext cx="5326851" cy="1463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5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presentation 00/00/2013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7600" y="243629"/>
            <a:ext cx="493200" cy="14632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51">
                <a:solidFill>
                  <a:schemeClr val="tx1"/>
                </a:solidFill>
              </a:defRPr>
            </a:lvl1pPr>
          </a:lstStyle>
          <a:p>
            <a:fld id="{8768D980-8028-4768-849B-459B1B4946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17600" y="243629"/>
            <a:ext cx="1440000" cy="14632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51">
                <a:solidFill>
                  <a:schemeClr val="tx1"/>
                </a:solidFill>
              </a:defRPr>
            </a:lvl1pPr>
          </a:lstStyle>
          <a:p>
            <a:fld id="{0D76611E-18EA-6A45-907D-C39752E6CDEE}" type="datetime1">
              <a:rPr lang="en-GB" smtClean="0"/>
              <a:t>12/05/2016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1" r:id="rId5"/>
    <p:sldLayoutId id="2147483662" r:id="rId6"/>
    <p:sldLayoutId id="2147483654" r:id="rId7"/>
    <p:sldLayoutId id="2147483655" r:id="rId8"/>
  </p:sldLayoutIdLst>
  <p:hf hdr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5000"/>
        </a:lnSpc>
        <a:spcBef>
          <a:spcPts val="900"/>
        </a:spcBef>
        <a:buFontTx/>
        <a:buNone/>
        <a:defRPr sz="1800" kern="1200">
          <a:solidFill>
            <a:srgbClr val="2C3841"/>
          </a:solidFill>
          <a:latin typeface="+mn-lt"/>
          <a:ea typeface="+mn-ea"/>
          <a:cs typeface="+mn-cs"/>
        </a:defRPr>
      </a:lvl1pPr>
      <a:lvl2pPr marL="179992" indent="-179992" algn="l" defTabSz="914354" rtl="0" eaLnBrk="1" latinLnBrk="0" hangingPunct="1">
        <a:lnSpc>
          <a:spcPct val="105000"/>
        </a:lnSpc>
        <a:spcBef>
          <a:spcPts val="400"/>
        </a:spcBef>
        <a:buClr>
          <a:srgbClr val="E85E12"/>
        </a:buClr>
        <a:buSzPct val="120000"/>
        <a:buFont typeface="Lucida Grande"/>
        <a:buChar char="»"/>
        <a:defRPr sz="1800" kern="1200">
          <a:solidFill>
            <a:srgbClr val="2C3841"/>
          </a:solidFill>
          <a:latin typeface="+mn-lt"/>
          <a:ea typeface="+mn-ea"/>
          <a:cs typeface="+mn-cs"/>
        </a:defRPr>
      </a:lvl2pPr>
      <a:lvl3pPr marL="359982" indent="-179992" algn="l" defTabSz="914354" rtl="0" eaLnBrk="1" latinLnBrk="0" hangingPunct="1">
        <a:lnSpc>
          <a:spcPct val="105000"/>
        </a:lnSpc>
        <a:spcBef>
          <a:spcPts val="400"/>
        </a:spcBef>
        <a:buClr>
          <a:srgbClr val="E85E12"/>
        </a:buClr>
        <a:buSzPct val="120000"/>
        <a:buFont typeface="Lucida Grande"/>
        <a:buChar char="›"/>
        <a:defRPr sz="1800" kern="1200">
          <a:solidFill>
            <a:srgbClr val="2C3841"/>
          </a:solidFill>
          <a:latin typeface="+mn-lt"/>
          <a:ea typeface="+mn-ea"/>
          <a:cs typeface="+mn-cs"/>
        </a:defRPr>
      </a:lvl3pPr>
      <a:lvl4pPr marL="539973" indent="-179992" algn="l" defTabSz="914354" rtl="0" eaLnBrk="1" latinLnBrk="0" hangingPunct="1">
        <a:lnSpc>
          <a:spcPct val="105000"/>
        </a:lnSpc>
        <a:spcBef>
          <a:spcPts val="0"/>
        </a:spcBef>
        <a:buClr>
          <a:srgbClr val="E85E12"/>
        </a:buClr>
        <a:buFont typeface="Lucida Grande"/>
        <a:buChar char="–"/>
        <a:defRPr sz="1800" kern="1200">
          <a:solidFill>
            <a:srgbClr val="2C3841"/>
          </a:solidFill>
          <a:latin typeface="+mn-lt"/>
          <a:ea typeface="+mn-ea"/>
          <a:cs typeface="+mn-cs"/>
        </a:defRPr>
      </a:lvl4pPr>
      <a:lvl5pPr marL="719965" indent="-179992" algn="l" defTabSz="914354" rtl="0" eaLnBrk="1" latinLnBrk="0" hangingPunct="1">
        <a:lnSpc>
          <a:spcPct val="105000"/>
        </a:lnSpc>
        <a:spcBef>
          <a:spcPts val="0"/>
        </a:spcBef>
        <a:buClr>
          <a:srgbClr val="E85E12"/>
        </a:buClr>
        <a:buFont typeface="Lucida Grande"/>
        <a:buChar char="–"/>
        <a:defRPr sz="1800" kern="1200">
          <a:solidFill>
            <a:srgbClr val="2C384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Definitions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2180863"/>
            <a:ext cx="7434000" cy="418393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(Universal) Data Definitions</a:t>
            </a:r>
            <a:r>
              <a:rPr lang="en-US" sz="2400" dirty="0" smtClean="0"/>
              <a:t>:      	</a:t>
            </a:r>
          </a:p>
          <a:p>
            <a:r>
              <a:rPr lang="en-US" sz="2400" dirty="0" smtClean="0"/>
              <a:t>https</a:t>
            </a:r>
            <a:r>
              <a:rPr lang="en-US" sz="2400" dirty="0" smtClean="0"/>
              <a:t>://</a:t>
            </a:r>
            <a:r>
              <a:rPr lang="en-US" sz="2400" dirty="0" smtClean="0"/>
              <a:t>github.com/</a:t>
            </a:r>
            <a:r>
              <a:rPr lang="en-US" sz="2400" dirty="0" err="1" smtClean="0"/>
              <a:t>jiscdev</a:t>
            </a:r>
            <a:r>
              <a:rPr lang="en-US" sz="2400" dirty="0" smtClean="0"/>
              <a:t>/analytics-</a:t>
            </a:r>
            <a:r>
              <a:rPr lang="en-US" sz="2400" dirty="0" err="1" smtClean="0"/>
              <a:t>udd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68" y="3327712"/>
            <a:ext cx="4658664" cy="30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1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UDD 1.2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9" y="520105"/>
            <a:ext cx="8926518" cy="58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Definitions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2180863"/>
            <a:ext cx="7434000" cy="4183939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xAPI</a:t>
            </a:r>
            <a:r>
              <a:rPr lang="en-US" sz="2400" b="1" dirty="0" smtClean="0"/>
              <a:t> Recipes</a:t>
            </a:r>
            <a:r>
              <a:rPr lang="en-US" sz="2400" dirty="0" smtClean="0"/>
              <a:t>:      	</a:t>
            </a:r>
          </a:p>
          <a:p>
            <a:r>
              <a:rPr lang="en-US" sz="2400" dirty="0" smtClean="0"/>
              <a:t>https</a:t>
            </a:r>
            <a:r>
              <a:rPr lang="en-US" sz="2400" dirty="0" smtClean="0"/>
              <a:t>://github.com/jiscdev/</a:t>
            </a:r>
            <a:r>
              <a:rPr lang="en-US" sz="2400" dirty="0" err="1" smtClean="0"/>
              <a:t>xapi-vle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356992"/>
            <a:ext cx="5630966" cy="32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3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038" y="-88601"/>
            <a:ext cx="7434000" cy="589650"/>
          </a:xfrm>
        </p:spPr>
        <p:txBody>
          <a:bodyPr/>
          <a:lstStyle/>
          <a:p>
            <a:r>
              <a:rPr lang="en-US" b="1" dirty="0" smtClean="0"/>
              <a:t>Anticipated Timelines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 flipH="1">
            <a:off x="7714065" y="4050011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Apr 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89142" y="2599330"/>
            <a:ext cx="4364340" cy="3124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</a:t>
            </a:r>
            <a:r>
              <a:rPr lang="en-US" dirty="0" smtClean="0"/>
              <a:t>Tribal </a:t>
            </a:r>
            <a:r>
              <a:rPr lang="en-US" dirty="0" smtClean="0"/>
              <a:t>Insight Pilots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389141" y="3284984"/>
            <a:ext cx="2822819" cy="300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Model Development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95235" y="3580012"/>
            <a:ext cx="1697198" cy="300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Portability Tests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880281" y="3878360"/>
            <a:ext cx="2277319" cy="300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1-3 Pilots (Depending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123728" y="4626334"/>
            <a:ext cx="1656184" cy="2878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Trials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508104" y="5130237"/>
            <a:ext cx="3308978" cy="314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Further Pilots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899289" y="607664"/>
            <a:ext cx="119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May 2016 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716016" y="607664"/>
            <a:ext cx="119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 2016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589553" y="589811"/>
            <a:ext cx="119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Dec 2016 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212" y="2274772"/>
            <a:ext cx="108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Tribal Insight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-69544" y="3080734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Predictive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47070" y="4234677"/>
            <a:ext cx="95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Student</a:t>
            </a:r>
          </a:p>
          <a:p>
            <a:pPr algn="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-122762" y="5590981"/>
            <a:ext cx="116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Data Explorer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779912" y="4892915"/>
            <a:ext cx="1728192" cy="243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259634" y="976996"/>
            <a:ext cx="7776862" cy="56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915816" y="5605218"/>
            <a:ext cx="1102238" cy="2849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UoJ</a:t>
            </a:r>
            <a:r>
              <a:rPr lang="en-US" dirty="0" smtClean="0"/>
              <a:t> MVP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018054" y="5913863"/>
            <a:ext cx="2098380" cy="3234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Pilot Alphas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116434" y="6263721"/>
            <a:ext cx="2700648" cy="3324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Wider Betas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429305" y="1088917"/>
            <a:ext cx="1486511" cy="300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xAPI</a:t>
            </a:r>
            <a:r>
              <a:rPr lang="en-US" dirty="0" smtClean="0"/>
              <a:t> 0.2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29305" y="1464300"/>
            <a:ext cx="1486511" cy="300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UDD 1.2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13962" y="1839860"/>
            <a:ext cx="1501854" cy="300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LRW API 1.2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4677" y="1205940"/>
            <a:ext cx="108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413962" y="2171037"/>
            <a:ext cx="1501854" cy="300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Plugins 1.2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753481" y="2910630"/>
            <a:ext cx="2897319" cy="3124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 Tribal </a:t>
            </a:r>
            <a:r>
              <a:rPr lang="en-US" dirty="0" smtClean="0"/>
              <a:t>Insight Pilots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27602" y="4240917"/>
            <a:ext cx="1550890" cy="3022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 Pilots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4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3200" y="2180863"/>
            <a:ext cx="8039240" cy="418393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Purpose:</a:t>
            </a:r>
          </a:p>
          <a:p>
            <a:r>
              <a:rPr lang="en-US" sz="2000" dirty="0" smtClean="0"/>
              <a:t>To allow institutions to explorer their data:</a:t>
            </a:r>
          </a:p>
          <a:p>
            <a:endParaRPr lang="en-US" sz="2000" b="1" dirty="0"/>
          </a:p>
          <a:p>
            <a:r>
              <a:rPr lang="en-US" sz="2000" b="1" dirty="0" smtClean="0"/>
              <a:t>Target audience</a:t>
            </a:r>
          </a:p>
          <a:p>
            <a:r>
              <a:rPr lang="en-US" sz="2000" dirty="0" smtClean="0"/>
              <a:t>Learning Technologists, Data Analysts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3078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585" y="1706209"/>
            <a:ext cx="859387" cy="859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38" y="341909"/>
            <a:ext cx="7434000" cy="1162035"/>
          </a:xfrm>
        </p:spPr>
        <p:txBody>
          <a:bodyPr/>
          <a:lstStyle/>
          <a:p>
            <a:r>
              <a:rPr lang="en-US" b="1" dirty="0" smtClean="0"/>
              <a:t>Data Explorer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27584" y="5515162"/>
            <a:ext cx="7200800" cy="11541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LRW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60032" y="4229859"/>
            <a:ext cx="1641596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 Services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23038" y="4229859"/>
            <a:ext cx="1556874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ETL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91880" y="2522325"/>
            <a:ext cx="1656184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Own BI Tools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94454" y="2496307"/>
            <a:ext cx="1656184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Explorer Data </a:t>
            </a:r>
            <a:r>
              <a:rPr lang="en-US" dirty="0" err="1" smtClean="0"/>
              <a:t>Viz</a:t>
            </a:r>
            <a:r>
              <a:rPr lang="en-US" dirty="0" smtClean="0"/>
              <a:t>/Dash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11" y="1870990"/>
            <a:ext cx="518383" cy="5183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4886" y="2476902"/>
            <a:ext cx="136815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Analytics</a:t>
            </a:r>
          </a:p>
          <a:p>
            <a:pPr algn="ctr"/>
            <a:r>
              <a:rPr lang="en-US" dirty="0" smtClean="0"/>
              <a:t>Labs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261" y="1775499"/>
            <a:ext cx="720808" cy="720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224" y="1498159"/>
            <a:ext cx="1331640" cy="9077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0" idx="0"/>
            <a:endCxn id="13" idx="2"/>
          </p:cNvCxnSpPr>
          <p:nvPr/>
        </p:nvCxnSpPr>
        <p:spPr>
          <a:xfrm flipH="1" flipV="1">
            <a:off x="3001475" y="5237971"/>
            <a:ext cx="1426509" cy="277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  <a:endCxn id="14" idx="2"/>
          </p:cNvCxnSpPr>
          <p:nvPr/>
        </p:nvCxnSpPr>
        <p:spPr>
          <a:xfrm flipH="1" flipV="1">
            <a:off x="1538962" y="3485014"/>
            <a:ext cx="1462513" cy="74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0"/>
            <a:endCxn id="15" idx="2"/>
          </p:cNvCxnSpPr>
          <p:nvPr/>
        </p:nvCxnSpPr>
        <p:spPr>
          <a:xfrm flipV="1">
            <a:off x="3001475" y="3530437"/>
            <a:ext cx="1318497" cy="699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2"/>
          </p:cNvCxnSpPr>
          <p:nvPr/>
        </p:nvCxnSpPr>
        <p:spPr>
          <a:xfrm flipV="1">
            <a:off x="5627076" y="3504419"/>
            <a:ext cx="1495470" cy="725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  <a:endCxn id="12" idx="2"/>
          </p:cNvCxnSpPr>
          <p:nvPr/>
        </p:nvCxnSpPr>
        <p:spPr>
          <a:xfrm flipV="1">
            <a:off x="4427984" y="5237971"/>
            <a:ext cx="1252846" cy="277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0"/>
            <a:endCxn id="15" idx="2"/>
          </p:cNvCxnSpPr>
          <p:nvPr/>
        </p:nvCxnSpPr>
        <p:spPr>
          <a:xfrm flipH="1" flipV="1">
            <a:off x="4319972" y="3530437"/>
            <a:ext cx="1360858" cy="699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Governance and Plugin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2276872"/>
            <a:ext cx="2160240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VLE Recipes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63688" y="4437112"/>
            <a:ext cx="2160240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Blackboard Implementation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16016" y="4437112"/>
            <a:ext cx="2160240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Moodle Implementation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004048" y="3789040"/>
            <a:ext cx="360040" cy="57606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203848" y="3717032"/>
            <a:ext cx="360040" cy="57606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9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15882</TotalTime>
  <Words>123</Words>
  <Application>Microsoft Macintosh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Lucida Grande</vt:lpstr>
      <vt:lpstr>Office Theme</vt:lpstr>
      <vt:lpstr>Definitions Update</vt:lpstr>
      <vt:lpstr>UDD 1.2 </vt:lpstr>
      <vt:lpstr>Definitions Update</vt:lpstr>
      <vt:lpstr>Anticipated Timelines</vt:lpstr>
      <vt:lpstr>Data Explorer</vt:lpstr>
      <vt:lpstr>Data Explorer</vt:lpstr>
      <vt:lpstr>Recipe Governance and Plugin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timroe</dc:creator>
  <cp:lastModifiedBy>Michael Webb</cp:lastModifiedBy>
  <cp:revision>196</cp:revision>
  <dcterms:created xsi:type="dcterms:W3CDTF">2013-06-28T11:27:49Z</dcterms:created>
  <dcterms:modified xsi:type="dcterms:W3CDTF">2016-05-12T07:35:09Z</dcterms:modified>
</cp:coreProperties>
</file>